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a45fae1ac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2c11ae6a54740"/>
  </p:sldMasterIdLst>
  <p:sldIdLst>
    <p:sldId xmlns:r="http://schemas.openxmlformats.org/officeDocument/2006/relationships" id="256" r:id="R114e432217264add"/>
    <p:sldId xmlns:r="http://schemas.openxmlformats.org/officeDocument/2006/relationships" id="257" r:id="Ra68e54cb957542ef"/>
    <p:sldId xmlns:r="http://schemas.openxmlformats.org/officeDocument/2006/relationships" id="258" r:id="R7ad7cd5587a24f24"/>
    <p:sldId xmlns:r="http://schemas.openxmlformats.org/officeDocument/2006/relationships" id="259" r:id="R3c816529e2f34968"/>
    <p:sldId xmlns:r="http://schemas.openxmlformats.org/officeDocument/2006/relationships" id="260" r:id="Rf89c5047d9194480"/>
    <p:sldId xmlns:r="http://schemas.openxmlformats.org/officeDocument/2006/relationships" id="261" r:id="R9442564a6ae0401d"/>
    <p:sldId xmlns:r="http://schemas.openxmlformats.org/officeDocument/2006/relationships" id="262" r:id="Rb47071606d20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2c11ae6a54740" /><Relationship Type="http://schemas.openxmlformats.org/officeDocument/2006/relationships/slide" Target="/ppt/slides/slide1.xml" Id="R114e432217264add" /><Relationship Type="http://schemas.openxmlformats.org/officeDocument/2006/relationships/slide" Target="/ppt/slides/slide2.xml" Id="Ra68e54cb957542ef" /><Relationship Type="http://schemas.openxmlformats.org/officeDocument/2006/relationships/slide" Target="/ppt/slides/slide3.xml" Id="R7ad7cd5587a24f24" /><Relationship Type="http://schemas.openxmlformats.org/officeDocument/2006/relationships/slide" Target="/ppt/slides/slide4.xml" Id="R3c816529e2f34968" /><Relationship Type="http://schemas.openxmlformats.org/officeDocument/2006/relationships/slide" Target="/ppt/slides/slide5.xml" Id="Rf89c5047d9194480" /><Relationship Type="http://schemas.openxmlformats.org/officeDocument/2006/relationships/slide" Target="/ppt/slides/slide6.xml" Id="R9442564a6ae0401d" /><Relationship Type="http://schemas.openxmlformats.org/officeDocument/2006/relationships/slide" Target="/ppt/slides/slide7.xml" Id="Rb47071606d20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a9fa86eea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2de848b0c4a1c" /><Relationship Type="http://schemas.openxmlformats.org/officeDocument/2006/relationships/theme" Target="/ppt/slideMasters/theme/theme1.xml" Id="R6de1e8cd61dd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22de848b0c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76fc78b6e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2a02c8a943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a08516bce4a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7b4d16c7d49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a992062af4e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7860cece448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bb14b0b8f4e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NARVIK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NARVIK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21 762 749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2 373 413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8 326 057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Skistua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8515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950 485 922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NARVIK AS</a:t>
            </a:r>
          </a:p>
        </p:txBody>
      </p:sp>
    </p:spTree>
  </p:cSld>
  <p:clrMapOvr>
    <a:masterClrMapping xmlns:a="http://schemas.openxmlformats.org/drawingml/2006/main"/>
  </p:clrMapOvr>
</p:sld>
</file>