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6f4498b3004a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312c643a434722"/>
  </p:sldMasterIdLst>
  <p:sldIdLst>
    <p:sldId xmlns:r="http://schemas.openxmlformats.org/officeDocument/2006/relationships" id="256" r:id="R905397ccdf874793"/>
    <p:sldId xmlns:r="http://schemas.openxmlformats.org/officeDocument/2006/relationships" id="257" r:id="Ra819fdded4ac4502"/>
    <p:sldId xmlns:r="http://schemas.openxmlformats.org/officeDocument/2006/relationships" id="258" r:id="R3ed5e8dc3f934661"/>
    <p:sldId xmlns:r="http://schemas.openxmlformats.org/officeDocument/2006/relationships" id="259" r:id="Rc5705b6cb5a7437f"/>
    <p:sldId xmlns:r="http://schemas.openxmlformats.org/officeDocument/2006/relationships" id="260" r:id="R2e956af0d1a64314"/>
    <p:sldId xmlns:r="http://schemas.openxmlformats.org/officeDocument/2006/relationships" id="261" r:id="Rb1920edf1e0c4fda"/>
    <p:sldId xmlns:r="http://schemas.openxmlformats.org/officeDocument/2006/relationships" id="262" r:id="R43338c997a754a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12c643a434722" /><Relationship Type="http://schemas.openxmlformats.org/officeDocument/2006/relationships/slide" Target="/ppt/slides/slide1.xml" Id="R905397ccdf874793" /><Relationship Type="http://schemas.openxmlformats.org/officeDocument/2006/relationships/slide" Target="/ppt/slides/slide2.xml" Id="Ra819fdded4ac4502" /><Relationship Type="http://schemas.openxmlformats.org/officeDocument/2006/relationships/slide" Target="/ppt/slides/slide3.xml" Id="R3ed5e8dc3f934661" /><Relationship Type="http://schemas.openxmlformats.org/officeDocument/2006/relationships/slide" Target="/ppt/slides/slide4.xml" Id="Rc5705b6cb5a7437f" /><Relationship Type="http://schemas.openxmlformats.org/officeDocument/2006/relationships/slide" Target="/ppt/slides/slide5.xml" Id="R2e956af0d1a64314" /><Relationship Type="http://schemas.openxmlformats.org/officeDocument/2006/relationships/slide" Target="/ppt/slides/slide6.xml" Id="Rb1920edf1e0c4fda" /><Relationship Type="http://schemas.openxmlformats.org/officeDocument/2006/relationships/slide" Target="/ppt/slides/slide7.xml" Id="R43338c997a754a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f18ed610b40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e3a7bedf24c3f" /><Relationship Type="http://schemas.openxmlformats.org/officeDocument/2006/relationships/theme" Target="/ppt/slideMasters/theme/theme1.xml" Id="R33702c2b6cac40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7e3a7bedf24c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b2030435540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011a26bf84f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bd0a4e71142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5b305dcd746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b9c08be0646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e2fffc5644b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aebd38ef140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NORDASFALT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NORDASFALT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NORDASFALT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NORDASFALT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NORDASFALT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NORDASFALT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672 045 069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36 493 095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19 233 805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118 665 723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399 754 978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NORDASFALT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ØKONOMISTYRING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PEAB ASFALT NORGE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NORDASFALT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Klinkerveien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58 69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nordasfalt@nordasfalt.no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950 501 480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NORDASFALT AS</a:t>
            </a:r>
          </a:p>
        </p:txBody>
      </p:sp>
    </p:spTree>
  </p:cSld>
  <p:clrMapOvr>
    <a:masterClrMapping xmlns:a="http://schemas.openxmlformats.org/drawingml/2006/main"/>
  </p:clrMapOvr>
</p:sld>
</file>