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bea08e25bd4e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308b6f9a6448cf"/>
  </p:sldMasterIdLst>
  <p:sldIdLst>
    <p:sldId xmlns:r="http://schemas.openxmlformats.org/officeDocument/2006/relationships" id="256" r:id="Rf6936c63106a4c32"/>
    <p:sldId xmlns:r="http://schemas.openxmlformats.org/officeDocument/2006/relationships" id="257" r:id="R956a04bb7145461e"/>
    <p:sldId xmlns:r="http://schemas.openxmlformats.org/officeDocument/2006/relationships" id="258" r:id="R4ba7e66b8fb4421b"/>
    <p:sldId xmlns:r="http://schemas.openxmlformats.org/officeDocument/2006/relationships" id="259" r:id="R0c709eb43ab24da5"/>
    <p:sldId xmlns:r="http://schemas.openxmlformats.org/officeDocument/2006/relationships" id="260" r:id="R0d6248a7e01842a2"/>
    <p:sldId xmlns:r="http://schemas.openxmlformats.org/officeDocument/2006/relationships" id="261" r:id="R74eed77a7e994e8f"/>
    <p:sldId xmlns:r="http://schemas.openxmlformats.org/officeDocument/2006/relationships" id="262" r:id="Rae19037029dd43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08b6f9a6448cf" /><Relationship Type="http://schemas.openxmlformats.org/officeDocument/2006/relationships/slide" Target="/ppt/slides/slide1.xml" Id="Rf6936c63106a4c32" /><Relationship Type="http://schemas.openxmlformats.org/officeDocument/2006/relationships/slide" Target="/ppt/slides/slide2.xml" Id="R956a04bb7145461e" /><Relationship Type="http://schemas.openxmlformats.org/officeDocument/2006/relationships/slide" Target="/ppt/slides/slide3.xml" Id="R4ba7e66b8fb4421b" /><Relationship Type="http://schemas.openxmlformats.org/officeDocument/2006/relationships/slide" Target="/ppt/slides/slide4.xml" Id="R0c709eb43ab24da5" /><Relationship Type="http://schemas.openxmlformats.org/officeDocument/2006/relationships/slide" Target="/ppt/slides/slide5.xml" Id="R0d6248a7e01842a2" /><Relationship Type="http://schemas.openxmlformats.org/officeDocument/2006/relationships/slide" Target="/ppt/slides/slide6.xml" Id="R74eed77a7e994e8f" /><Relationship Type="http://schemas.openxmlformats.org/officeDocument/2006/relationships/slide" Target="/ppt/slides/slide7.xml" Id="Rae19037029dd43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7dfcd8d6d4b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0e8a36e674a75" /><Relationship Type="http://schemas.openxmlformats.org/officeDocument/2006/relationships/theme" Target="/ppt/slideMasters/theme/theme1.xml" Id="R2638e1ab225d4a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f0e8a36e67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1d7b27623947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5673b6d1945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c89d9073d4d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745d4b28147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2918f62cc4e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5a2c30da24e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04d3f9c074a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