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70e06c69cb4a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16224411b148cd"/>
  </p:sldMasterIdLst>
  <p:sldIdLst>
    <p:sldId xmlns:r="http://schemas.openxmlformats.org/officeDocument/2006/relationships" id="256" r:id="Rcdd2d3df428c4401"/>
    <p:sldId xmlns:r="http://schemas.openxmlformats.org/officeDocument/2006/relationships" id="257" r:id="R78b62a81830f4dbf"/>
    <p:sldId xmlns:r="http://schemas.openxmlformats.org/officeDocument/2006/relationships" id="258" r:id="R55d56cb8a91545f6"/>
    <p:sldId xmlns:r="http://schemas.openxmlformats.org/officeDocument/2006/relationships" id="259" r:id="R07a18c13e31c4434"/>
    <p:sldId xmlns:r="http://schemas.openxmlformats.org/officeDocument/2006/relationships" id="260" r:id="Rf409f2cb1eef44dc"/>
    <p:sldId xmlns:r="http://schemas.openxmlformats.org/officeDocument/2006/relationships" id="261" r:id="R7a7a12481fb54344"/>
    <p:sldId xmlns:r="http://schemas.openxmlformats.org/officeDocument/2006/relationships" id="262" r:id="R44dc370a585643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16224411b148cd" /><Relationship Type="http://schemas.openxmlformats.org/officeDocument/2006/relationships/slide" Target="/ppt/slides/slide1.xml" Id="Rcdd2d3df428c4401" /><Relationship Type="http://schemas.openxmlformats.org/officeDocument/2006/relationships/slide" Target="/ppt/slides/slide2.xml" Id="R78b62a81830f4dbf" /><Relationship Type="http://schemas.openxmlformats.org/officeDocument/2006/relationships/slide" Target="/ppt/slides/slide3.xml" Id="R55d56cb8a91545f6" /><Relationship Type="http://schemas.openxmlformats.org/officeDocument/2006/relationships/slide" Target="/ppt/slides/slide4.xml" Id="R07a18c13e31c4434" /><Relationship Type="http://schemas.openxmlformats.org/officeDocument/2006/relationships/slide" Target="/ppt/slides/slide5.xml" Id="Rf409f2cb1eef44dc" /><Relationship Type="http://schemas.openxmlformats.org/officeDocument/2006/relationships/slide" Target="/ppt/slides/slide6.xml" Id="R7a7a12481fb54344" /><Relationship Type="http://schemas.openxmlformats.org/officeDocument/2006/relationships/slide" Target="/ppt/slides/slide7.xml" Id="R44dc370a585643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b2ef9c43494d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4bc3d64a74ebf" /><Relationship Type="http://schemas.openxmlformats.org/officeDocument/2006/relationships/theme" Target="/ppt/slideMasters/theme/theme1.xml" Id="R19dbb55980a54e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b4bc3d64a74e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10c1b5d574b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9ef4cac6845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b9c0bfdfb44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03082bbe041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293c4691834e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4f2a888584b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44bcb3b7c4c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ØKORÅD EVENSKJER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EVENSKJER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ØKORÅD EVENSKJER AS ble etablert [år] og holder til i Evenskjer.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EVENSKJER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EVENSKJER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EVENSKJER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13 943 526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3 325 214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2 524 554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6 847 140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EVENSKJER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ØKORÅD EVENSKJER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EVENSKJER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9440 Evenskjer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08 99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950 533 676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EVENSKJER AS</a:t>
            </a:r>
          </a:p>
        </p:txBody>
      </p:sp>
    </p:spTree>
  </p:cSld>
  <p:clrMapOvr>
    <a:masterClrMapping xmlns:a="http://schemas.openxmlformats.org/drawingml/2006/main"/>
  </p:clrMapOvr>
</p:sld>
</file>