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29a1b5bb76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4c073560574e60"/>
  </p:sldMasterIdLst>
  <p:sldIdLst>
    <p:sldId xmlns:r="http://schemas.openxmlformats.org/officeDocument/2006/relationships" id="256" r:id="Rc3e2d37c0db54433"/>
    <p:sldId xmlns:r="http://schemas.openxmlformats.org/officeDocument/2006/relationships" id="257" r:id="R9f33d5fbe2b747b6"/>
    <p:sldId xmlns:r="http://schemas.openxmlformats.org/officeDocument/2006/relationships" id="258" r:id="Rbb161563bd064f3c"/>
    <p:sldId xmlns:r="http://schemas.openxmlformats.org/officeDocument/2006/relationships" id="259" r:id="R7d4d8fcffbe042c9"/>
    <p:sldId xmlns:r="http://schemas.openxmlformats.org/officeDocument/2006/relationships" id="260" r:id="R5ee4042d6f6b4e90"/>
    <p:sldId xmlns:r="http://schemas.openxmlformats.org/officeDocument/2006/relationships" id="261" r:id="R47014704fd50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c073560574e60" /><Relationship Type="http://schemas.openxmlformats.org/officeDocument/2006/relationships/slide" Target="/ppt/slides/slide1.xml" Id="Rc3e2d37c0db54433" /><Relationship Type="http://schemas.openxmlformats.org/officeDocument/2006/relationships/slide" Target="/ppt/slides/slide2.xml" Id="R9f33d5fbe2b747b6" /><Relationship Type="http://schemas.openxmlformats.org/officeDocument/2006/relationships/slide" Target="/ppt/slides/slide3.xml" Id="Rbb161563bd064f3c" /><Relationship Type="http://schemas.openxmlformats.org/officeDocument/2006/relationships/slide" Target="/ppt/slides/slide4.xml" Id="R7d4d8fcffbe042c9" /><Relationship Type="http://schemas.openxmlformats.org/officeDocument/2006/relationships/slide" Target="/ppt/slides/slide5.xml" Id="R5ee4042d6f6b4e90" /><Relationship Type="http://schemas.openxmlformats.org/officeDocument/2006/relationships/slide" Target="/ppt/slides/slide6.xml" Id="R47014704fd50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e0f692082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050a086b94bd5" /><Relationship Type="http://schemas.openxmlformats.org/officeDocument/2006/relationships/theme" Target="/ppt/slideMasters/theme/theme1.xml" Id="R597a67adb330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050a086b94b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b9f13e09b4a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4b316b9eb47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54bdcb59c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9ccfa66db43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bbbc54ada4c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de8f1828044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