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956adf73f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1774858654876"/>
  </p:sldMasterIdLst>
  <p:sldIdLst>
    <p:sldId xmlns:r="http://schemas.openxmlformats.org/officeDocument/2006/relationships" id="256" r:id="Rd57339504a884902"/>
    <p:sldId xmlns:r="http://schemas.openxmlformats.org/officeDocument/2006/relationships" id="257" r:id="R843086f3b6a4477f"/>
    <p:sldId xmlns:r="http://schemas.openxmlformats.org/officeDocument/2006/relationships" id="258" r:id="R471a1ad9cb7943d7"/>
    <p:sldId xmlns:r="http://schemas.openxmlformats.org/officeDocument/2006/relationships" id="259" r:id="Rff56c572f62e43d9"/>
    <p:sldId xmlns:r="http://schemas.openxmlformats.org/officeDocument/2006/relationships" id="260" r:id="R8625834b4509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1774858654876" /><Relationship Type="http://schemas.openxmlformats.org/officeDocument/2006/relationships/slide" Target="/ppt/slides/slide1.xml" Id="Rd57339504a884902" /><Relationship Type="http://schemas.openxmlformats.org/officeDocument/2006/relationships/slide" Target="/ppt/slides/slide2.xml" Id="R843086f3b6a4477f" /><Relationship Type="http://schemas.openxmlformats.org/officeDocument/2006/relationships/slide" Target="/ppt/slides/slide3.xml" Id="R471a1ad9cb7943d7" /><Relationship Type="http://schemas.openxmlformats.org/officeDocument/2006/relationships/slide" Target="/ppt/slides/slide4.xml" Id="Rff56c572f62e43d9" /><Relationship Type="http://schemas.openxmlformats.org/officeDocument/2006/relationships/slide" Target="/ppt/slides/slide5.xml" Id="R8625834b4509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1022809d4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33e1c293482c" /><Relationship Type="http://schemas.openxmlformats.org/officeDocument/2006/relationships/theme" Target="/ppt/slideMasters/theme/theme1.xml" Id="R38ab74e6f477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333e1c293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cc83ce21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0c368c6a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75ab54fc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4780d444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139416f5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