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57368bea5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b1657ba9c4272"/>
  </p:sldMasterIdLst>
  <p:sldIdLst>
    <p:sldId xmlns:r="http://schemas.openxmlformats.org/officeDocument/2006/relationships" id="256" r:id="R9730ae4b62ae4fca"/>
    <p:sldId xmlns:r="http://schemas.openxmlformats.org/officeDocument/2006/relationships" id="257" r:id="Rf11238a23b9f4ac8"/>
    <p:sldId xmlns:r="http://schemas.openxmlformats.org/officeDocument/2006/relationships" id="258" r:id="R1fcf7666c53f444c"/>
    <p:sldId xmlns:r="http://schemas.openxmlformats.org/officeDocument/2006/relationships" id="259" r:id="Re4b859d1eb6040a2"/>
    <p:sldId xmlns:r="http://schemas.openxmlformats.org/officeDocument/2006/relationships" id="260" r:id="Rf67f379ee1ec43dc"/>
    <p:sldId xmlns:r="http://schemas.openxmlformats.org/officeDocument/2006/relationships" id="261" r:id="Rdba09a12749b4675"/>
    <p:sldId xmlns:r="http://schemas.openxmlformats.org/officeDocument/2006/relationships" id="262" r:id="R4f1a4e766a96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b1657ba9c4272" /><Relationship Type="http://schemas.openxmlformats.org/officeDocument/2006/relationships/slide" Target="/ppt/slides/slide1.xml" Id="R9730ae4b62ae4fca" /><Relationship Type="http://schemas.openxmlformats.org/officeDocument/2006/relationships/slide" Target="/ppt/slides/slide2.xml" Id="Rf11238a23b9f4ac8" /><Relationship Type="http://schemas.openxmlformats.org/officeDocument/2006/relationships/slide" Target="/ppt/slides/slide3.xml" Id="R1fcf7666c53f444c" /><Relationship Type="http://schemas.openxmlformats.org/officeDocument/2006/relationships/slide" Target="/ppt/slides/slide4.xml" Id="Re4b859d1eb6040a2" /><Relationship Type="http://schemas.openxmlformats.org/officeDocument/2006/relationships/slide" Target="/ppt/slides/slide5.xml" Id="Rf67f379ee1ec43dc" /><Relationship Type="http://schemas.openxmlformats.org/officeDocument/2006/relationships/slide" Target="/ppt/slides/slide6.xml" Id="Rdba09a12749b4675" /><Relationship Type="http://schemas.openxmlformats.org/officeDocument/2006/relationships/slide" Target="/ppt/slides/slide7.xml" Id="R4f1a4e766a96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59faded66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7bc0ba4444a8" /><Relationship Type="http://schemas.openxmlformats.org/officeDocument/2006/relationships/theme" Target="/ppt/slideMasters/theme/theme1.xml" Id="R8ca4432747d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67bc0ba44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ebfb11f43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f7ae5c63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f82049590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a81a3a55b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724054f44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86d9753a1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115c51b9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