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deab047ee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d252ae12c4395"/>
  </p:sldMasterIdLst>
  <p:sldIdLst>
    <p:sldId xmlns:r="http://schemas.openxmlformats.org/officeDocument/2006/relationships" id="256" r:id="Ref5c58a72e854b65"/>
    <p:sldId xmlns:r="http://schemas.openxmlformats.org/officeDocument/2006/relationships" id="257" r:id="Rc28ff65a193b43b7"/>
    <p:sldId xmlns:r="http://schemas.openxmlformats.org/officeDocument/2006/relationships" id="258" r:id="R3a104bb756cd4788"/>
    <p:sldId xmlns:r="http://schemas.openxmlformats.org/officeDocument/2006/relationships" id="259" r:id="Rfecd1a6214f448fb"/>
    <p:sldId xmlns:r="http://schemas.openxmlformats.org/officeDocument/2006/relationships" id="260" r:id="R1611a9bb992d4651"/>
    <p:sldId xmlns:r="http://schemas.openxmlformats.org/officeDocument/2006/relationships" id="261" r:id="R17cce486e99b4988"/>
    <p:sldId xmlns:r="http://schemas.openxmlformats.org/officeDocument/2006/relationships" id="262" r:id="R34170c25ad07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d252ae12c4395" /><Relationship Type="http://schemas.openxmlformats.org/officeDocument/2006/relationships/slide" Target="/ppt/slides/slide1.xml" Id="Ref5c58a72e854b65" /><Relationship Type="http://schemas.openxmlformats.org/officeDocument/2006/relationships/slide" Target="/ppt/slides/slide2.xml" Id="Rc28ff65a193b43b7" /><Relationship Type="http://schemas.openxmlformats.org/officeDocument/2006/relationships/slide" Target="/ppt/slides/slide3.xml" Id="R3a104bb756cd4788" /><Relationship Type="http://schemas.openxmlformats.org/officeDocument/2006/relationships/slide" Target="/ppt/slides/slide4.xml" Id="Rfecd1a6214f448fb" /><Relationship Type="http://schemas.openxmlformats.org/officeDocument/2006/relationships/slide" Target="/ppt/slides/slide5.xml" Id="R1611a9bb992d4651" /><Relationship Type="http://schemas.openxmlformats.org/officeDocument/2006/relationships/slide" Target="/ppt/slides/slide6.xml" Id="R17cce486e99b4988" /><Relationship Type="http://schemas.openxmlformats.org/officeDocument/2006/relationships/slide" Target="/ppt/slides/slide7.xml" Id="R34170c25ad07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b3e7c712e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70cee06a461c" /><Relationship Type="http://schemas.openxmlformats.org/officeDocument/2006/relationships/theme" Target="/ppt/slideMasters/theme/theme1.xml" Id="R8b45670ff062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170cee06a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086a4891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4e184af3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419ae6dc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baf7dcdb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c357916a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35157f6f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6b4679ab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