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206efb6ae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a439794274f01"/>
  </p:sldMasterIdLst>
  <p:sldIdLst>
    <p:sldId xmlns:r="http://schemas.openxmlformats.org/officeDocument/2006/relationships" id="256" r:id="R9ba7712843904411"/>
    <p:sldId xmlns:r="http://schemas.openxmlformats.org/officeDocument/2006/relationships" id="257" r:id="R69790c02cbe14d19"/>
    <p:sldId xmlns:r="http://schemas.openxmlformats.org/officeDocument/2006/relationships" id="258" r:id="R6dbe34bbd9954452"/>
    <p:sldId xmlns:r="http://schemas.openxmlformats.org/officeDocument/2006/relationships" id="259" r:id="Rc1b10557b65e432b"/>
    <p:sldId xmlns:r="http://schemas.openxmlformats.org/officeDocument/2006/relationships" id="260" r:id="Rf02f9d32091d442f"/>
    <p:sldId xmlns:r="http://schemas.openxmlformats.org/officeDocument/2006/relationships" id="261" r:id="R8d244e94bfe74200"/>
    <p:sldId xmlns:r="http://schemas.openxmlformats.org/officeDocument/2006/relationships" id="262" r:id="Rdefb2e7f5ab3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a439794274f01" /><Relationship Type="http://schemas.openxmlformats.org/officeDocument/2006/relationships/slide" Target="/ppt/slides/slide1.xml" Id="R9ba7712843904411" /><Relationship Type="http://schemas.openxmlformats.org/officeDocument/2006/relationships/slide" Target="/ppt/slides/slide2.xml" Id="R69790c02cbe14d19" /><Relationship Type="http://schemas.openxmlformats.org/officeDocument/2006/relationships/slide" Target="/ppt/slides/slide3.xml" Id="R6dbe34bbd9954452" /><Relationship Type="http://schemas.openxmlformats.org/officeDocument/2006/relationships/slide" Target="/ppt/slides/slide4.xml" Id="Rc1b10557b65e432b" /><Relationship Type="http://schemas.openxmlformats.org/officeDocument/2006/relationships/slide" Target="/ppt/slides/slide5.xml" Id="Rf02f9d32091d442f" /><Relationship Type="http://schemas.openxmlformats.org/officeDocument/2006/relationships/slide" Target="/ppt/slides/slide6.xml" Id="R8d244e94bfe74200" /><Relationship Type="http://schemas.openxmlformats.org/officeDocument/2006/relationships/slide" Target="/ppt/slides/slide7.xml" Id="Rdefb2e7f5ab3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83418ad38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ea8e8be364b4c" /><Relationship Type="http://schemas.openxmlformats.org/officeDocument/2006/relationships/theme" Target="/ppt/slideMasters/theme/theme1.xml" Id="R6ea3cac04d17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ea8e8be36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3240eafa1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ac76c9d2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d8ba87f0d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a204f3cb6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0aadf7a2c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1919ec1f9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4120315f44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