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15ac5e6b4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e85b36e0254304"/>
  </p:sldMasterIdLst>
  <p:sldIdLst>
    <p:sldId xmlns:r="http://schemas.openxmlformats.org/officeDocument/2006/relationships" id="256" r:id="R0520bbdcca6442b7"/>
    <p:sldId xmlns:r="http://schemas.openxmlformats.org/officeDocument/2006/relationships" id="257" r:id="R26ed7d1bbba344f3"/>
    <p:sldId xmlns:r="http://schemas.openxmlformats.org/officeDocument/2006/relationships" id="258" r:id="R5bb2ea7b718040ab"/>
    <p:sldId xmlns:r="http://schemas.openxmlformats.org/officeDocument/2006/relationships" id="259" r:id="R13dfdc90fc694008"/>
    <p:sldId xmlns:r="http://schemas.openxmlformats.org/officeDocument/2006/relationships" id="260" r:id="R01ebc276e1524445"/>
    <p:sldId xmlns:r="http://schemas.openxmlformats.org/officeDocument/2006/relationships" id="261" r:id="R5c13a831750f4725"/>
    <p:sldId xmlns:r="http://schemas.openxmlformats.org/officeDocument/2006/relationships" id="262" r:id="R6e8c66312904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85b36e0254304" /><Relationship Type="http://schemas.openxmlformats.org/officeDocument/2006/relationships/slide" Target="/ppt/slides/slide1.xml" Id="R0520bbdcca6442b7" /><Relationship Type="http://schemas.openxmlformats.org/officeDocument/2006/relationships/slide" Target="/ppt/slides/slide2.xml" Id="R26ed7d1bbba344f3" /><Relationship Type="http://schemas.openxmlformats.org/officeDocument/2006/relationships/slide" Target="/ppt/slides/slide3.xml" Id="R5bb2ea7b718040ab" /><Relationship Type="http://schemas.openxmlformats.org/officeDocument/2006/relationships/slide" Target="/ppt/slides/slide4.xml" Id="R13dfdc90fc694008" /><Relationship Type="http://schemas.openxmlformats.org/officeDocument/2006/relationships/slide" Target="/ppt/slides/slide5.xml" Id="R01ebc276e1524445" /><Relationship Type="http://schemas.openxmlformats.org/officeDocument/2006/relationships/slide" Target="/ppt/slides/slide6.xml" Id="R5c13a831750f4725" /><Relationship Type="http://schemas.openxmlformats.org/officeDocument/2006/relationships/slide" Target="/ppt/slides/slide7.xml" Id="R6e8c66312904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e7aceed384f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d4529bc6f4abf" /><Relationship Type="http://schemas.openxmlformats.org/officeDocument/2006/relationships/theme" Target="/ppt/slideMasters/theme/theme1.xml" Id="R3d03c666edff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d4529bc6f4a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f94b9490d4a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1f0900a9c42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866a5d1e148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dfa0525fd4d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a8223aab144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cb981c4954d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8a050243f4c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