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46765d03ab41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61ea8a3eed46d1"/>
  </p:sldMasterIdLst>
  <p:sldIdLst>
    <p:sldId xmlns:r="http://schemas.openxmlformats.org/officeDocument/2006/relationships" id="256" r:id="Rba105e06065b4679"/>
    <p:sldId xmlns:r="http://schemas.openxmlformats.org/officeDocument/2006/relationships" id="257" r:id="R150857fcb51e499f"/>
    <p:sldId xmlns:r="http://schemas.openxmlformats.org/officeDocument/2006/relationships" id="258" r:id="Rbe018443689d48cc"/>
    <p:sldId xmlns:r="http://schemas.openxmlformats.org/officeDocument/2006/relationships" id="259" r:id="R8bc58a192abf495a"/>
    <p:sldId xmlns:r="http://schemas.openxmlformats.org/officeDocument/2006/relationships" id="260" r:id="R8087c764b7744c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1ea8a3eed46d1" /><Relationship Type="http://schemas.openxmlformats.org/officeDocument/2006/relationships/slide" Target="/ppt/slides/slide1.xml" Id="Rba105e06065b4679" /><Relationship Type="http://schemas.openxmlformats.org/officeDocument/2006/relationships/slide" Target="/ppt/slides/slide2.xml" Id="R150857fcb51e499f" /><Relationship Type="http://schemas.openxmlformats.org/officeDocument/2006/relationships/slide" Target="/ppt/slides/slide3.xml" Id="Rbe018443689d48cc" /><Relationship Type="http://schemas.openxmlformats.org/officeDocument/2006/relationships/slide" Target="/ppt/slides/slide4.xml" Id="R8bc58a192abf495a" /><Relationship Type="http://schemas.openxmlformats.org/officeDocument/2006/relationships/slide" Target="/ppt/slides/slide5.xml" Id="R8087c764b7744c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a640d394b4e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a02c30063415a" /><Relationship Type="http://schemas.openxmlformats.org/officeDocument/2006/relationships/theme" Target="/ppt/slideMasters/theme/theme1.xml" Id="R7c2a9f13980b44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aa02c3006341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a936b12af44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87f08e6c248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8b66c262f40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e3f7e66b441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4e50d8e0444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 BENSIN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 BENSIN &amp;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