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e9397e1ad94b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61a2bddd0f4d11"/>
  </p:sldMasterIdLst>
  <p:sldIdLst>
    <p:sldId xmlns:r="http://schemas.openxmlformats.org/officeDocument/2006/relationships" id="256" r:id="R612526ea2e374a0a"/>
    <p:sldId xmlns:r="http://schemas.openxmlformats.org/officeDocument/2006/relationships" id="257" r:id="R9d5d3f1b471a4f57"/>
    <p:sldId xmlns:r="http://schemas.openxmlformats.org/officeDocument/2006/relationships" id="258" r:id="Rb31a5a56b4d34d05"/>
    <p:sldId xmlns:r="http://schemas.openxmlformats.org/officeDocument/2006/relationships" id="259" r:id="R413efdc63f8749bc"/>
    <p:sldId xmlns:r="http://schemas.openxmlformats.org/officeDocument/2006/relationships" id="260" r:id="Re20438847b2040fd"/>
    <p:sldId xmlns:r="http://schemas.openxmlformats.org/officeDocument/2006/relationships" id="261" r:id="R3730db08721949d8"/>
    <p:sldId xmlns:r="http://schemas.openxmlformats.org/officeDocument/2006/relationships" id="262" r:id="Rd39b6bea15ba43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1a2bddd0f4d11" /><Relationship Type="http://schemas.openxmlformats.org/officeDocument/2006/relationships/slide" Target="/ppt/slides/slide1.xml" Id="R612526ea2e374a0a" /><Relationship Type="http://schemas.openxmlformats.org/officeDocument/2006/relationships/slide" Target="/ppt/slides/slide2.xml" Id="R9d5d3f1b471a4f57" /><Relationship Type="http://schemas.openxmlformats.org/officeDocument/2006/relationships/slide" Target="/ppt/slides/slide3.xml" Id="Rb31a5a56b4d34d05" /><Relationship Type="http://schemas.openxmlformats.org/officeDocument/2006/relationships/slide" Target="/ppt/slides/slide4.xml" Id="R413efdc63f8749bc" /><Relationship Type="http://schemas.openxmlformats.org/officeDocument/2006/relationships/slide" Target="/ppt/slides/slide5.xml" Id="Re20438847b2040fd" /><Relationship Type="http://schemas.openxmlformats.org/officeDocument/2006/relationships/slide" Target="/ppt/slides/slide6.xml" Id="R3730db08721949d8" /><Relationship Type="http://schemas.openxmlformats.org/officeDocument/2006/relationships/slide" Target="/ppt/slides/slide7.xml" Id="Rd39b6bea15ba43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4cf5e6a194a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bd1a8feb14391" /><Relationship Type="http://schemas.openxmlformats.org/officeDocument/2006/relationships/theme" Target="/ppt/slideMasters/theme/theme1.xml" Id="R897deb7c8f804e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bd1a8feb143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92ba695d3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daf20fbf845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22d3ed74c48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6da698fa248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eb1a454e34f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0ba1115de4a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93cba4f2e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RE-BYGG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RE-BYGG AS ble etablert [år] og holder til i Byrkjelo.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31 810 520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4 865 982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9 245 554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RE-BYGG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6826 Byrkjelo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57868168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951 962 449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