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725aaec4a14e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2231feb21b480a"/>
  </p:sldMasterIdLst>
  <p:sldIdLst>
    <p:sldId xmlns:r="http://schemas.openxmlformats.org/officeDocument/2006/relationships" id="256" r:id="R96dc38e0f5ea4d80"/>
    <p:sldId xmlns:r="http://schemas.openxmlformats.org/officeDocument/2006/relationships" id="257" r:id="R12c0a583fdb54cb7"/>
    <p:sldId xmlns:r="http://schemas.openxmlformats.org/officeDocument/2006/relationships" id="258" r:id="R0f6ec784c0044c54"/>
    <p:sldId xmlns:r="http://schemas.openxmlformats.org/officeDocument/2006/relationships" id="259" r:id="R1f69a8950c1e419c"/>
    <p:sldId xmlns:r="http://schemas.openxmlformats.org/officeDocument/2006/relationships" id="260" r:id="R48aca3bc356c421f"/>
    <p:sldId xmlns:r="http://schemas.openxmlformats.org/officeDocument/2006/relationships" id="261" r:id="R1e324b3bc89a4748"/>
    <p:sldId xmlns:r="http://schemas.openxmlformats.org/officeDocument/2006/relationships" id="262" r:id="R0782c7f6349646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2231feb21b480a" /><Relationship Type="http://schemas.openxmlformats.org/officeDocument/2006/relationships/slide" Target="/ppt/slides/slide1.xml" Id="R96dc38e0f5ea4d80" /><Relationship Type="http://schemas.openxmlformats.org/officeDocument/2006/relationships/slide" Target="/ppt/slides/slide2.xml" Id="R12c0a583fdb54cb7" /><Relationship Type="http://schemas.openxmlformats.org/officeDocument/2006/relationships/slide" Target="/ppt/slides/slide3.xml" Id="R0f6ec784c0044c54" /><Relationship Type="http://schemas.openxmlformats.org/officeDocument/2006/relationships/slide" Target="/ppt/slides/slide4.xml" Id="R1f69a8950c1e419c" /><Relationship Type="http://schemas.openxmlformats.org/officeDocument/2006/relationships/slide" Target="/ppt/slides/slide5.xml" Id="R48aca3bc356c421f" /><Relationship Type="http://schemas.openxmlformats.org/officeDocument/2006/relationships/slide" Target="/ppt/slides/slide6.xml" Id="R1e324b3bc89a4748" /><Relationship Type="http://schemas.openxmlformats.org/officeDocument/2006/relationships/slide" Target="/ppt/slides/slide7.xml" Id="R0782c7f6349646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e45da44d5c42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7b5b3449d4801" /><Relationship Type="http://schemas.openxmlformats.org/officeDocument/2006/relationships/theme" Target="/ppt/slideMasters/theme/theme1.xml" Id="Rd6e5ddaeab4145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47b5b3449d48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3a6b556e946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9f0f9e1c247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4b7b13d0748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5a9e2f2b245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e49f976724e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386694c1249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afe3264cc4c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IDARS KVIKK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IDARS KVIKK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IDARS KVIKK SERVICE AS ble etablert [år] og holder til i Storslett.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IDARS KVIKK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IDARS KVIKK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IDARS KVIKK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67 149 615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1 233 246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988 660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17 136 319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20 026 459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IDARS KVIKK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IDAR PETER LANGSTRAND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IDARS KVIKK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9151 Storslett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77765278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952 321 722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IDARS KVIKK SERVICE AS</a:t>
            </a:r>
          </a:p>
        </p:txBody>
      </p:sp>
    </p:spTree>
  </p:cSld>
  <p:clrMapOvr>
    <a:masterClrMapping xmlns:a="http://schemas.openxmlformats.org/drawingml/2006/main"/>
  </p:clrMapOvr>
</p:sld>
</file>