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735383be2144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0b85379a834dde"/>
  </p:sldMasterIdLst>
  <p:sldIdLst>
    <p:sldId xmlns:r="http://schemas.openxmlformats.org/officeDocument/2006/relationships" id="256" r:id="R0c7e01ca81d343de"/>
    <p:sldId xmlns:r="http://schemas.openxmlformats.org/officeDocument/2006/relationships" id="257" r:id="Rad70f87cfb154fd5"/>
    <p:sldId xmlns:r="http://schemas.openxmlformats.org/officeDocument/2006/relationships" id="258" r:id="Rbc238e37523743c6"/>
    <p:sldId xmlns:r="http://schemas.openxmlformats.org/officeDocument/2006/relationships" id="259" r:id="R5657e0fb484c4211"/>
    <p:sldId xmlns:r="http://schemas.openxmlformats.org/officeDocument/2006/relationships" id="260" r:id="R538acae6444a43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0b85379a834dde" /><Relationship Type="http://schemas.openxmlformats.org/officeDocument/2006/relationships/slide" Target="/ppt/slides/slide1.xml" Id="R0c7e01ca81d343de" /><Relationship Type="http://schemas.openxmlformats.org/officeDocument/2006/relationships/slide" Target="/ppt/slides/slide2.xml" Id="Rad70f87cfb154fd5" /><Relationship Type="http://schemas.openxmlformats.org/officeDocument/2006/relationships/slide" Target="/ppt/slides/slide3.xml" Id="Rbc238e37523743c6" /><Relationship Type="http://schemas.openxmlformats.org/officeDocument/2006/relationships/slide" Target="/ppt/slides/slide4.xml" Id="R5657e0fb484c4211" /><Relationship Type="http://schemas.openxmlformats.org/officeDocument/2006/relationships/slide" Target="/ppt/slides/slide5.xml" Id="R538acae6444a43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1956a2b1cc45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c38d4b52749da" /><Relationship Type="http://schemas.openxmlformats.org/officeDocument/2006/relationships/theme" Target="/ppt/slideMasters/theme/theme1.xml" Id="R1ec05009a3b546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6c38d4b52749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10c5edaa343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d13974f1b4b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eafcd3ac745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a46a410964c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80e30aace4c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VELFERDSSTIFTELSEN FOR AKER SOLUTIONS ANSATTE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VELFERDSSTIFTELSEN FOR AKER SOLUTIONS ANSATTE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952 392 964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