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922035d224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5c36f7f8a849c2"/>
  </p:sldMasterIdLst>
  <p:sldIdLst>
    <p:sldId xmlns:r="http://schemas.openxmlformats.org/officeDocument/2006/relationships" id="256" r:id="Rabd891f81279451d"/>
    <p:sldId xmlns:r="http://schemas.openxmlformats.org/officeDocument/2006/relationships" id="257" r:id="R39c639910fcb4ef5"/>
    <p:sldId xmlns:r="http://schemas.openxmlformats.org/officeDocument/2006/relationships" id="258" r:id="R4f659e36044d447b"/>
    <p:sldId xmlns:r="http://schemas.openxmlformats.org/officeDocument/2006/relationships" id="259" r:id="R6d06aaf2dcf145da"/>
    <p:sldId xmlns:r="http://schemas.openxmlformats.org/officeDocument/2006/relationships" id="260" r:id="Rd3e25d9da5ca48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5c36f7f8a849c2" /><Relationship Type="http://schemas.openxmlformats.org/officeDocument/2006/relationships/slide" Target="/ppt/slides/slide1.xml" Id="Rabd891f81279451d" /><Relationship Type="http://schemas.openxmlformats.org/officeDocument/2006/relationships/slide" Target="/ppt/slides/slide2.xml" Id="R39c639910fcb4ef5" /><Relationship Type="http://schemas.openxmlformats.org/officeDocument/2006/relationships/slide" Target="/ppt/slides/slide3.xml" Id="R4f659e36044d447b" /><Relationship Type="http://schemas.openxmlformats.org/officeDocument/2006/relationships/slide" Target="/ppt/slides/slide4.xml" Id="R6d06aaf2dcf145da" /><Relationship Type="http://schemas.openxmlformats.org/officeDocument/2006/relationships/slide" Target="/ppt/slides/slide5.xml" Id="Rd3e25d9da5ca48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a7c5dde9842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0943030bb43aa" /><Relationship Type="http://schemas.openxmlformats.org/officeDocument/2006/relationships/theme" Target="/ppt/slideMasters/theme/theme1.xml" Id="R0a42b12e0e7949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70943030bb43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11428ea2e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dc21479ed4d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6373b51dd44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649fe24d24c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eeb5f9ace42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GULSKOGEN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GULSKOGEN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952 835 939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