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a401239ac47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efc8db1b2a48f7"/>
  </p:sldMasterIdLst>
  <p:sldIdLst>
    <p:sldId xmlns:r="http://schemas.openxmlformats.org/officeDocument/2006/relationships" id="256" r:id="Rc5de521b2b024e4c"/>
    <p:sldId xmlns:r="http://schemas.openxmlformats.org/officeDocument/2006/relationships" id="257" r:id="Rb5283b7f67df4c82"/>
    <p:sldId xmlns:r="http://schemas.openxmlformats.org/officeDocument/2006/relationships" id="258" r:id="R8f6cab592e0d4f04"/>
    <p:sldId xmlns:r="http://schemas.openxmlformats.org/officeDocument/2006/relationships" id="259" r:id="Red796f12633a46e2"/>
    <p:sldId xmlns:r="http://schemas.openxmlformats.org/officeDocument/2006/relationships" id="260" r:id="R35eab6295741425c"/>
    <p:sldId xmlns:r="http://schemas.openxmlformats.org/officeDocument/2006/relationships" id="261" r:id="Rcc35e4308e904627"/>
    <p:sldId xmlns:r="http://schemas.openxmlformats.org/officeDocument/2006/relationships" id="262" r:id="R25f91542d1b647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fc8db1b2a48f7" /><Relationship Type="http://schemas.openxmlformats.org/officeDocument/2006/relationships/slide" Target="/ppt/slides/slide1.xml" Id="Rc5de521b2b024e4c" /><Relationship Type="http://schemas.openxmlformats.org/officeDocument/2006/relationships/slide" Target="/ppt/slides/slide2.xml" Id="Rb5283b7f67df4c82" /><Relationship Type="http://schemas.openxmlformats.org/officeDocument/2006/relationships/slide" Target="/ppt/slides/slide3.xml" Id="R8f6cab592e0d4f04" /><Relationship Type="http://schemas.openxmlformats.org/officeDocument/2006/relationships/slide" Target="/ppt/slides/slide4.xml" Id="Red796f12633a46e2" /><Relationship Type="http://schemas.openxmlformats.org/officeDocument/2006/relationships/slide" Target="/ppt/slides/slide5.xml" Id="R35eab6295741425c" /><Relationship Type="http://schemas.openxmlformats.org/officeDocument/2006/relationships/slide" Target="/ppt/slides/slide6.xml" Id="Rcc35e4308e904627" /><Relationship Type="http://schemas.openxmlformats.org/officeDocument/2006/relationships/slide" Target="/ppt/slides/slide7.xml" Id="R25f91542d1b647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ce868a72743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e49452dfe4a6f" /><Relationship Type="http://schemas.openxmlformats.org/officeDocument/2006/relationships/theme" Target="/ppt/slideMasters/theme/theme1.xml" Id="R68671e7ec6574a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9e49452dfe4a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a501bbfab4c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73564e9ab44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77985ce5643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48f8f897743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d1bc28a8541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d8033408e41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02fc6d90f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