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3569690fd4f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be74b97b0f4d45"/>
  </p:sldMasterIdLst>
  <p:sldIdLst>
    <p:sldId xmlns:r="http://schemas.openxmlformats.org/officeDocument/2006/relationships" id="256" r:id="R0e54ee466d6b4b8e"/>
    <p:sldId xmlns:r="http://schemas.openxmlformats.org/officeDocument/2006/relationships" id="257" r:id="Re1f8dd9c741f46ec"/>
    <p:sldId xmlns:r="http://schemas.openxmlformats.org/officeDocument/2006/relationships" id="258" r:id="Re61454b7aa14463d"/>
    <p:sldId xmlns:r="http://schemas.openxmlformats.org/officeDocument/2006/relationships" id="259" r:id="Raabacf7666e54736"/>
    <p:sldId xmlns:r="http://schemas.openxmlformats.org/officeDocument/2006/relationships" id="260" r:id="R6d60e7c2a93545d1"/>
    <p:sldId xmlns:r="http://schemas.openxmlformats.org/officeDocument/2006/relationships" id="261" r:id="R24c65eebd4c742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e74b97b0f4d45" /><Relationship Type="http://schemas.openxmlformats.org/officeDocument/2006/relationships/slide" Target="/ppt/slides/slide1.xml" Id="R0e54ee466d6b4b8e" /><Relationship Type="http://schemas.openxmlformats.org/officeDocument/2006/relationships/slide" Target="/ppt/slides/slide2.xml" Id="Re1f8dd9c741f46ec" /><Relationship Type="http://schemas.openxmlformats.org/officeDocument/2006/relationships/slide" Target="/ppt/slides/slide3.xml" Id="Re61454b7aa14463d" /><Relationship Type="http://schemas.openxmlformats.org/officeDocument/2006/relationships/slide" Target="/ppt/slides/slide4.xml" Id="Raabacf7666e54736" /><Relationship Type="http://schemas.openxmlformats.org/officeDocument/2006/relationships/slide" Target="/ppt/slides/slide5.xml" Id="R6d60e7c2a93545d1" /><Relationship Type="http://schemas.openxmlformats.org/officeDocument/2006/relationships/slide" Target="/ppt/slides/slide6.xml" Id="R24c65eebd4c742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b38c9100f42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d781a65334d91" /><Relationship Type="http://schemas.openxmlformats.org/officeDocument/2006/relationships/theme" Target="/ppt/slideMasters/theme/theme1.xml" Id="R9fd7e6fdb78a4c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2d781a65334d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41b96406b49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970f5225d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8b8ab6a9146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a4c4c929c4a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bae7dbf5a46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f5f3fc59948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WARENDO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953 329 549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