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4546374943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6d4262b244939"/>
  </p:sldMasterIdLst>
  <p:sldIdLst>
    <p:sldId xmlns:r="http://schemas.openxmlformats.org/officeDocument/2006/relationships" id="256" r:id="Rfc82295b25de47d5"/>
    <p:sldId xmlns:r="http://schemas.openxmlformats.org/officeDocument/2006/relationships" id="257" r:id="R71e9fdb48be44890"/>
    <p:sldId xmlns:r="http://schemas.openxmlformats.org/officeDocument/2006/relationships" id="258" r:id="R678efdebb0c046ea"/>
    <p:sldId xmlns:r="http://schemas.openxmlformats.org/officeDocument/2006/relationships" id="259" r:id="R0a2ae101e1d9428a"/>
    <p:sldId xmlns:r="http://schemas.openxmlformats.org/officeDocument/2006/relationships" id="260" r:id="Rbfbfebe49ceb4a59"/>
    <p:sldId xmlns:r="http://schemas.openxmlformats.org/officeDocument/2006/relationships" id="261" r:id="Ree7bc00dad9f4e78"/>
    <p:sldId xmlns:r="http://schemas.openxmlformats.org/officeDocument/2006/relationships" id="262" r:id="Rce282f4f8108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6d4262b244939" /><Relationship Type="http://schemas.openxmlformats.org/officeDocument/2006/relationships/slide" Target="/ppt/slides/slide1.xml" Id="Rfc82295b25de47d5" /><Relationship Type="http://schemas.openxmlformats.org/officeDocument/2006/relationships/slide" Target="/ppt/slides/slide2.xml" Id="R71e9fdb48be44890" /><Relationship Type="http://schemas.openxmlformats.org/officeDocument/2006/relationships/slide" Target="/ppt/slides/slide3.xml" Id="R678efdebb0c046ea" /><Relationship Type="http://schemas.openxmlformats.org/officeDocument/2006/relationships/slide" Target="/ppt/slides/slide4.xml" Id="R0a2ae101e1d9428a" /><Relationship Type="http://schemas.openxmlformats.org/officeDocument/2006/relationships/slide" Target="/ppt/slides/slide5.xml" Id="Rbfbfebe49ceb4a59" /><Relationship Type="http://schemas.openxmlformats.org/officeDocument/2006/relationships/slide" Target="/ppt/slides/slide6.xml" Id="Ree7bc00dad9f4e78" /><Relationship Type="http://schemas.openxmlformats.org/officeDocument/2006/relationships/slide" Target="/ppt/slides/slide7.xml" Id="Rce282f4f8108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1ca53b202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53d941aa74200" /><Relationship Type="http://schemas.openxmlformats.org/officeDocument/2006/relationships/theme" Target="/ppt/slideMasters/theme/theme1.xml" Id="R31e8a448fd3f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53d941aa7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1e65fec5441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d2e949da1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f16dae1e3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a7a553ed749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8d940fa4944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97b7b588141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c591c5106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7 STEEL NORDIC MANUFACTURING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MANUFACTURING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3 885 922 000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94 680 000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−33 364 000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2 012 878 000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3 478 280 000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REINFORCING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Verkstedløypa, Mo Industripark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eivind.hansen@celsanordic.com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953 591 421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