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b3c1abc37946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8356c8d0974965"/>
  </p:sldMasterIdLst>
  <p:sldIdLst>
    <p:sldId xmlns:r="http://schemas.openxmlformats.org/officeDocument/2006/relationships" id="256" r:id="R1971293a41364726"/>
    <p:sldId xmlns:r="http://schemas.openxmlformats.org/officeDocument/2006/relationships" id="257" r:id="R5333f004c9e54bc0"/>
    <p:sldId xmlns:r="http://schemas.openxmlformats.org/officeDocument/2006/relationships" id="258" r:id="Rfc545499eb8b4431"/>
    <p:sldId xmlns:r="http://schemas.openxmlformats.org/officeDocument/2006/relationships" id="259" r:id="Rc727e675d9e04047"/>
    <p:sldId xmlns:r="http://schemas.openxmlformats.org/officeDocument/2006/relationships" id="260" r:id="Rfe96ea909e5a4275"/>
    <p:sldId xmlns:r="http://schemas.openxmlformats.org/officeDocument/2006/relationships" id="261" r:id="R32d6ea151dc844a0"/>
    <p:sldId xmlns:r="http://schemas.openxmlformats.org/officeDocument/2006/relationships" id="262" r:id="Raf13bb8b2e0f44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8356c8d0974965" /><Relationship Type="http://schemas.openxmlformats.org/officeDocument/2006/relationships/slide" Target="/ppt/slides/slide1.xml" Id="R1971293a41364726" /><Relationship Type="http://schemas.openxmlformats.org/officeDocument/2006/relationships/slide" Target="/ppt/slides/slide2.xml" Id="R5333f004c9e54bc0" /><Relationship Type="http://schemas.openxmlformats.org/officeDocument/2006/relationships/slide" Target="/ppt/slides/slide3.xml" Id="Rfc545499eb8b4431" /><Relationship Type="http://schemas.openxmlformats.org/officeDocument/2006/relationships/slide" Target="/ppt/slides/slide4.xml" Id="Rc727e675d9e04047" /><Relationship Type="http://schemas.openxmlformats.org/officeDocument/2006/relationships/slide" Target="/ppt/slides/slide5.xml" Id="Rfe96ea909e5a4275" /><Relationship Type="http://schemas.openxmlformats.org/officeDocument/2006/relationships/slide" Target="/ppt/slides/slide6.xml" Id="R32d6ea151dc844a0" /><Relationship Type="http://schemas.openxmlformats.org/officeDocument/2006/relationships/slide" Target="/ppt/slides/slide7.xml" Id="Raf13bb8b2e0f44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9601167ae146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f269bcea84984" /><Relationship Type="http://schemas.openxmlformats.org/officeDocument/2006/relationships/theme" Target="/ppt/slideMasters/theme/theme1.xml" Id="R36bb53520a7e47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ff269bcea849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6619119b645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5c413730647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e32ecce604a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07a91157346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b8e2982674a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77ee2a2824a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9fcacc83744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7 STEEL NORDIC MANUFACTURING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 STEEL NORDIC MANUFACTURING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3 885 922 000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94 680 000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−33 364 000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2 012 878 000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3 478 280 000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CELSA NORDIC REINFORCING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Verkstedløypa, Mo Industripark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13 61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eivind.hansen@celsanordic.com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953 591 421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