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89fee3b10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6303b06b5d45f1"/>
  </p:sldMasterIdLst>
  <p:sldIdLst>
    <p:sldId xmlns:r="http://schemas.openxmlformats.org/officeDocument/2006/relationships" id="256" r:id="R91e07429c1374722"/>
    <p:sldId xmlns:r="http://schemas.openxmlformats.org/officeDocument/2006/relationships" id="257" r:id="R5826d58808d54dc2"/>
    <p:sldId xmlns:r="http://schemas.openxmlformats.org/officeDocument/2006/relationships" id="258" r:id="R9d858308352c4ab9"/>
    <p:sldId xmlns:r="http://schemas.openxmlformats.org/officeDocument/2006/relationships" id="259" r:id="R28037539d0e740ab"/>
    <p:sldId xmlns:r="http://schemas.openxmlformats.org/officeDocument/2006/relationships" id="260" r:id="R3b1ec5ff0e794dfd"/>
    <p:sldId xmlns:r="http://schemas.openxmlformats.org/officeDocument/2006/relationships" id="261" r:id="R7de6643594494051"/>
    <p:sldId xmlns:r="http://schemas.openxmlformats.org/officeDocument/2006/relationships" id="262" r:id="R37c9f5f745294b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303b06b5d45f1" /><Relationship Type="http://schemas.openxmlformats.org/officeDocument/2006/relationships/slide" Target="/ppt/slides/slide1.xml" Id="R91e07429c1374722" /><Relationship Type="http://schemas.openxmlformats.org/officeDocument/2006/relationships/slide" Target="/ppt/slides/slide2.xml" Id="R5826d58808d54dc2" /><Relationship Type="http://schemas.openxmlformats.org/officeDocument/2006/relationships/slide" Target="/ppt/slides/slide3.xml" Id="R9d858308352c4ab9" /><Relationship Type="http://schemas.openxmlformats.org/officeDocument/2006/relationships/slide" Target="/ppt/slides/slide4.xml" Id="R28037539d0e740ab" /><Relationship Type="http://schemas.openxmlformats.org/officeDocument/2006/relationships/slide" Target="/ppt/slides/slide5.xml" Id="R3b1ec5ff0e794dfd" /><Relationship Type="http://schemas.openxmlformats.org/officeDocument/2006/relationships/slide" Target="/ppt/slides/slide6.xml" Id="R7de6643594494051" /><Relationship Type="http://schemas.openxmlformats.org/officeDocument/2006/relationships/slide" Target="/ppt/slides/slide7.xml" Id="R37c9f5f745294b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7fd1d2319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7cad30c064117" /><Relationship Type="http://schemas.openxmlformats.org/officeDocument/2006/relationships/theme" Target="/ppt/slideMasters/theme/theme1.xml" Id="Re2e1ea20714d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7cad30c06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fd1181d2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e79ed9223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6575dff04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1412f7eaf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c12d074b24c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4fdae7d80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18401653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