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cc55e044614a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009d5e4f7b490a"/>
  </p:sldMasterIdLst>
  <p:sldIdLst>
    <p:sldId xmlns:r="http://schemas.openxmlformats.org/officeDocument/2006/relationships" id="256" r:id="R4ecdd9c145fd488d"/>
    <p:sldId xmlns:r="http://schemas.openxmlformats.org/officeDocument/2006/relationships" id="257" r:id="R2a9416b626ef4b5a"/>
    <p:sldId xmlns:r="http://schemas.openxmlformats.org/officeDocument/2006/relationships" id="258" r:id="Rf5591f376afc49e3"/>
    <p:sldId xmlns:r="http://schemas.openxmlformats.org/officeDocument/2006/relationships" id="259" r:id="R6f3c2668e8a7477f"/>
    <p:sldId xmlns:r="http://schemas.openxmlformats.org/officeDocument/2006/relationships" id="260" r:id="R2bf6cad08fee4789"/>
    <p:sldId xmlns:r="http://schemas.openxmlformats.org/officeDocument/2006/relationships" id="261" r:id="R4a7af772ce1a4a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09d5e4f7b490a" /><Relationship Type="http://schemas.openxmlformats.org/officeDocument/2006/relationships/slide" Target="/ppt/slides/slide1.xml" Id="R4ecdd9c145fd488d" /><Relationship Type="http://schemas.openxmlformats.org/officeDocument/2006/relationships/slide" Target="/ppt/slides/slide2.xml" Id="R2a9416b626ef4b5a" /><Relationship Type="http://schemas.openxmlformats.org/officeDocument/2006/relationships/slide" Target="/ppt/slides/slide3.xml" Id="Rf5591f376afc49e3" /><Relationship Type="http://schemas.openxmlformats.org/officeDocument/2006/relationships/slide" Target="/ppt/slides/slide4.xml" Id="R6f3c2668e8a7477f" /><Relationship Type="http://schemas.openxmlformats.org/officeDocument/2006/relationships/slide" Target="/ppt/slides/slide5.xml" Id="R2bf6cad08fee4789" /><Relationship Type="http://schemas.openxmlformats.org/officeDocument/2006/relationships/slide" Target="/ppt/slides/slide6.xml" Id="R4a7af772ce1a4a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4b3964d0f42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b1bd229ba40ad" /><Relationship Type="http://schemas.openxmlformats.org/officeDocument/2006/relationships/theme" Target="/ppt/slideMasters/theme/theme1.xml" Id="R415de89af53b41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6b1bd229ba40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61aa118ec4d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1824a983b4c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82ad4c8cc40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4b64b6fa44a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ebfd017be46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9ac1d235445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LØITEN ALMENNING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LØITEN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LØITEN ALMENNING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LØITEN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LØITEN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LØITEN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74 765 000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12 570 000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177 996 000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195 282 000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LØITEN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Kildevegen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54 74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firmapost@loitenalmenning.no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www.loitenalmenning.no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956 974 615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LØITEN ALMENNING</a:t>
            </a:r>
          </a:p>
        </p:txBody>
      </p:sp>
    </p:spTree>
  </p:cSld>
  <p:clrMapOvr>
    <a:masterClrMapping xmlns:a="http://schemas.openxmlformats.org/drawingml/2006/main"/>
  </p:clrMapOvr>
</p:sld>
</file>