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58d55fd44547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ee09e3333d469a"/>
  </p:sldMasterIdLst>
  <p:sldIdLst>
    <p:sldId xmlns:r="http://schemas.openxmlformats.org/officeDocument/2006/relationships" id="256" r:id="Rddab5672cc7a4cb4"/>
    <p:sldId xmlns:r="http://schemas.openxmlformats.org/officeDocument/2006/relationships" id="257" r:id="Ra3ff4f94cb27449c"/>
    <p:sldId xmlns:r="http://schemas.openxmlformats.org/officeDocument/2006/relationships" id="258" r:id="R001307a713214fa3"/>
    <p:sldId xmlns:r="http://schemas.openxmlformats.org/officeDocument/2006/relationships" id="259" r:id="R0b980d31e2cf4d30"/>
    <p:sldId xmlns:r="http://schemas.openxmlformats.org/officeDocument/2006/relationships" id="260" r:id="Rb7859e95f9454344"/>
    <p:sldId xmlns:r="http://schemas.openxmlformats.org/officeDocument/2006/relationships" id="261" r:id="R2fa46271f9e94b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ee09e3333d469a" /><Relationship Type="http://schemas.openxmlformats.org/officeDocument/2006/relationships/slide" Target="/ppt/slides/slide1.xml" Id="Rddab5672cc7a4cb4" /><Relationship Type="http://schemas.openxmlformats.org/officeDocument/2006/relationships/slide" Target="/ppt/slides/slide2.xml" Id="Ra3ff4f94cb27449c" /><Relationship Type="http://schemas.openxmlformats.org/officeDocument/2006/relationships/slide" Target="/ppt/slides/slide3.xml" Id="R001307a713214fa3" /><Relationship Type="http://schemas.openxmlformats.org/officeDocument/2006/relationships/slide" Target="/ppt/slides/slide4.xml" Id="R0b980d31e2cf4d30" /><Relationship Type="http://schemas.openxmlformats.org/officeDocument/2006/relationships/slide" Target="/ppt/slides/slide5.xml" Id="Rb7859e95f9454344" /><Relationship Type="http://schemas.openxmlformats.org/officeDocument/2006/relationships/slide" Target="/ppt/slides/slide6.xml" Id="R2fa46271f9e94b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fae03d2b5e4c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e85d720b248d1" /><Relationship Type="http://schemas.openxmlformats.org/officeDocument/2006/relationships/theme" Target="/ppt/slideMasters/theme/theme1.xml" Id="Recea05989e9440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1e85d720b248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9af9459334b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ef4990e1f40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bb3714a684f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d40692b444b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940ea4be647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8e253223946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