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754288d1849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1ebfc0cd2c4665"/>
  </p:sldMasterIdLst>
  <p:sldIdLst>
    <p:sldId xmlns:r="http://schemas.openxmlformats.org/officeDocument/2006/relationships" id="256" r:id="R21002e5203ed46a2"/>
    <p:sldId xmlns:r="http://schemas.openxmlformats.org/officeDocument/2006/relationships" id="257" r:id="Rba0c02cbc57549e1"/>
    <p:sldId xmlns:r="http://schemas.openxmlformats.org/officeDocument/2006/relationships" id="258" r:id="R7ae1a29ea79f41e3"/>
    <p:sldId xmlns:r="http://schemas.openxmlformats.org/officeDocument/2006/relationships" id="259" r:id="Rb453a4a92418433b"/>
    <p:sldId xmlns:r="http://schemas.openxmlformats.org/officeDocument/2006/relationships" id="260" r:id="Ra36bbb55a2db47e4"/>
    <p:sldId xmlns:r="http://schemas.openxmlformats.org/officeDocument/2006/relationships" id="261" r:id="Rbb3a0739f4514cfe"/>
    <p:sldId xmlns:r="http://schemas.openxmlformats.org/officeDocument/2006/relationships" id="262" r:id="R80f3b8afcdf94d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ebfc0cd2c4665" /><Relationship Type="http://schemas.openxmlformats.org/officeDocument/2006/relationships/slide" Target="/ppt/slides/slide1.xml" Id="R21002e5203ed46a2" /><Relationship Type="http://schemas.openxmlformats.org/officeDocument/2006/relationships/slide" Target="/ppt/slides/slide2.xml" Id="Rba0c02cbc57549e1" /><Relationship Type="http://schemas.openxmlformats.org/officeDocument/2006/relationships/slide" Target="/ppt/slides/slide3.xml" Id="R7ae1a29ea79f41e3" /><Relationship Type="http://schemas.openxmlformats.org/officeDocument/2006/relationships/slide" Target="/ppt/slides/slide4.xml" Id="Rb453a4a92418433b" /><Relationship Type="http://schemas.openxmlformats.org/officeDocument/2006/relationships/slide" Target="/ppt/slides/slide5.xml" Id="Ra36bbb55a2db47e4" /><Relationship Type="http://schemas.openxmlformats.org/officeDocument/2006/relationships/slide" Target="/ppt/slides/slide6.xml" Id="Rbb3a0739f4514cfe" /><Relationship Type="http://schemas.openxmlformats.org/officeDocument/2006/relationships/slide" Target="/ppt/slides/slide7.xml" Id="R80f3b8afcdf94d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64ae57afd41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229728c4c428a" /><Relationship Type="http://schemas.openxmlformats.org/officeDocument/2006/relationships/theme" Target="/ppt/slideMasters/theme/theme1.xml" Id="R2346730282874c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f229728c4c42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d51c1cc5b44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c943f49d54a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d7069a8bd46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65651e5104d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2b0025dbf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0de38da4b4f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85765d19046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