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83a9f1d7b64d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9965bc0a6048ac"/>
  </p:sldMasterIdLst>
  <p:sldIdLst>
    <p:sldId xmlns:r="http://schemas.openxmlformats.org/officeDocument/2006/relationships" id="256" r:id="Re6fd6e740c9e4aae"/>
    <p:sldId xmlns:r="http://schemas.openxmlformats.org/officeDocument/2006/relationships" id="257" r:id="R78b62ccbc3ae4b67"/>
    <p:sldId xmlns:r="http://schemas.openxmlformats.org/officeDocument/2006/relationships" id="258" r:id="R388090cd067c416c"/>
    <p:sldId xmlns:r="http://schemas.openxmlformats.org/officeDocument/2006/relationships" id="259" r:id="R4acbea2e00934be9"/>
    <p:sldId xmlns:r="http://schemas.openxmlformats.org/officeDocument/2006/relationships" id="260" r:id="Rb73dda3943bb48a1"/>
    <p:sldId xmlns:r="http://schemas.openxmlformats.org/officeDocument/2006/relationships" id="261" r:id="Re94cb07aafe54cf9"/>
    <p:sldId xmlns:r="http://schemas.openxmlformats.org/officeDocument/2006/relationships" id="262" r:id="R7a971ff1ff3b4f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9965bc0a6048ac" /><Relationship Type="http://schemas.openxmlformats.org/officeDocument/2006/relationships/slide" Target="/ppt/slides/slide1.xml" Id="Re6fd6e740c9e4aae" /><Relationship Type="http://schemas.openxmlformats.org/officeDocument/2006/relationships/slide" Target="/ppt/slides/slide2.xml" Id="R78b62ccbc3ae4b67" /><Relationship Type="http://schemas.openxmlformats.org/officeDocument/2006/relationships/slide" Target="/ppt/slides/slide3.xml" Id="R388090cd067c416c" /><Relationship Type="http://schemas.openxmlformats.org/officeDocument/2006/relationships/slide" Target="/ppt/slides/slide4.xml" Id="R4acbea2e00934be9" /><Relationship Type="http://schemas.openxmlformats.org/officeDocument/2006/relationships/slide" Target="/ppt/slides/slide5.xml" Id="Rb73dda3943bb48a1" /><Relationship Type="http://schemas.openxmlformats.org/officeDocument/2006/relationships/slide" Target="/ppt/slides/slide6.xml" Id="Re94cb07aafe54cf9" /><Relationship Type="http://schemas.openxmlformats.org/officeDocument/2006/relationships/slide" Target="/ppt/slides/slide7.xml" Id="R7a971ff1ff3b4f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b270ccf77e4c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b4ff270a44806" /><Relationship Type="http://schemas.openxmlformats.org/officeDocument/2006/relationships/theme" Target="/ppt/slideMasters/theme/theme1.xml" Id="Rb4f21163738440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3b4ff270a448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74e3abcf246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e1d0da45a4f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7934d6e6d4b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960693e5346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b74256a4b4c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18b50a9e640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a20a08d924a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HEIMDAL HELSEARTIKLER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HEIMDAL HELSEARTIKLER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HEIMDAL HELSEARTIKLER AS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HEIMDAL HELSEARTIKLER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HEIMDAL HELSEARTIKLER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HEIMDAL HELSEARTIKLER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16 380 394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1 004 361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769 740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1 237 619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4 077 123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HEIMDAL HELSEARTIKLER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HELMERSEN TURID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HEIMDAL HELSEARTIKLER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Ringvålvegen 10B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7080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72849877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heimdal@helseartikler.no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www.helseartikler.no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958 040 113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HEIMDAL HELSEARTIKLER AS</a:t>
            </a:r>
          </a:p>
        </p:txBody>
      </p:sp>
    </p:spTree>
  </p:cSld>
  <p:clrMapOvr>
    <a:masterClrMapping xmlns:a="http://schemas.openxmlformats.org/drawingml/2006/main"/>
  </p:clrMapOvr>
</p:sld>
</file>