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0e38a2507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faef2c068420e"/>
  </p:sldMasterIdLst>
  <p:sldIdLst>
    <p:sldId xmlns:r="http://schemas.openxmlformats.org/officeDocument/2006/relationships" id="256" r:id="R353997767cdd4cc0"/>
    <p:sldId xmlns:r="http://schemas.openxmlformats.org/officeDocument/2006/relationships" id="257" r:id="R56be23f6ef744a05"/>
    <p:sldId xmlns:r="http://schemas.openxmlformats.org/officeDocument/2006/relationships" id="258" r:id="R956d6f7a583b4236"/>
    <p:sldId xmlns:r="http://schemas.openxmlformats.org/officeDocument/2006/relationships" id="259" r:id="R7aed8790d4da431c"/>
    <p:sldId xmlns:r="http://schemas.openxmlformats.org/officeDocument/2006/relationships" id="260" r:id="Rb846c0dd7f2d46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faef2c068420e" /><Relationship Type="http://schemas.openxmlformats.org/officeDocument/2006/relationships/slide" Target="/ppt/slides/slide1.xml" Id="R353997767cdd4cc0" /><Relationship Type="http://schemas.openxmlformats.org/officeDocument/2006/relationships/slide" Target="/ppt/slides/slide2.xml" Id="R56be23f6ef744a05" /><Relationship Type="http://schemas.openxmlformats.org/officeDocument/2006/relationships/slide" Target="/ppt/slides/slide3.xml" Id="R956d6f7a583b4236" /><Relationship Type="http://schemas.openxmlformats.org/officeDocument/2006/relationships/slide" Target="/ppt/slides/slide4.xml" Id="R7aed8790d4da431c" /><Relationship Type="http://schemas.openxmlformats.org/officeDocument/2006/relationships/slide" Target="/ppt/slides/slide5.xml" Id="Rb846c0dd7f2d46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9aac7f16c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1c98fa68c4abf" /><Relationship Type="http://schemas.openxmlformats.org/officeDocument/2006/relationships/theme" Target="/ppt/slideMasters/theme/theme1.xml" Id="Raf337ca135d8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1c98fa68c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f9bc06148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8699c1fcb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13b0a777d4c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5c72fcba94d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2699559ba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