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9c0431919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6450f9f4940e8"/>
  </p:sldMasterIdLst>
  <p:sldIdLst>
    <p:sldId xmlns:r="http://schemas.openxmlformats.org/officeDocument/2006/relationships" id="256" r:id="R5e352d5145c54162"/>
    <p:sldId xmlns:r="http://schemas.openxmlformats.org/officeDocument/2006/relationships" id="257" r:id="Ref2730ae67c34817"/>
    <p:sldId xmlns:r="http://schemas.openxmlformats.org/officeDocument/2006/relationships" id="258" r:id="Ra7750d6e23c94a63"/>
    <p:sldId xmlns:r="http://schemas.openxmlformats.org/officeDocument/2006/relationships" id="259" r:id="R2eec22b4bd564b56"/>
    <p:sldId xmlns:r="http://schemas.openxmlformats.org/officeDocument/2006/relationships" id="260" r:id="R112ff7a3650c459c"/>
    <p:sldId xmlns:r="http://schemas.openxmlformats.org/officeDocument/2006/relationships" id="261" r:id="Rc2c89ed8a5e542e2"/>
    <p:sldId xmlns:r="http://schemas.openxmlformats.org/officeDocument/2006/relationships" id="262" r:id="R41022e7a9f24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6450f9f4940e8" /><Relationship Type="http://schemas.openxmlformats.org/officeDocument/2006/relationships/slide" Target="/ppt/slides/slide1.xml" Id="R5e352d5145c54162" /><Relationship Type="http://schemas.openxmlformats.org/officeDocument/2006/relationships/slide" Target="/ppt/slides/slide2.xml" Id="Ref2730ae67c34817" /><Relationship Type="http://schemas.openxmlformats.org/officeDocument/2006/relationships/slide" Target="/ppt/slides/slide3.xml" Id="Ra7750d6e23c94a63" /><Relationship Type="http://schemas.openxmlformats.org/officeDocument/2006/relationships/slide" Target="/ppt/slides/slide4.xml" Id="R2eec22b4bd564b56" /><Relationship Type="http://schemas.openxmlformats.org/officeDocument/2006/relationships/slide" Target="/ppt/slides/slide5.xml" Id="R112ff7a3650c459c" /><Relationship Type="http://schemas.openxmlformats.org/officeDocument/2006/relationships/slide" Target="/ppt/slides/slide6.xml" Id="Rc2c89ed8a5e542e2" /><Relationship Type="http://schemas.openxmlformats.org/officeDocument/2006/relationships/slide" Target="/ppt/slides/slide7.xml" Id="R41022e7a9f24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27dda5899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01aea7855486a" /><Relationship Type="http://schemas.openxmlformats.org/officeDocument/2006/relationships/theme" Target="/ppt/slideMasters/theme/theme1.xml" Id="R1326be1f6b4240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f01aea7855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17447d0d1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20400e946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f31a15a38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807617ba54a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729af781a41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8c041d54444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198f9381244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