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d5efc005ffe403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aad7f4c3255492e"/>
  </p:sldMasterIdLst>
  <p:sldIdLst>
    <p:sldId xmlns:r="http://schemas.openxmlformats.org/officeDocument/2006/relationships" id="256" r:id="Rd3d7ab49a32c41c8"/>
    <p:sldId xmlns:r="http://schemas.openxmlformats.org/officeDocument/2006/relationships" id="257" r:id="Reda4cd35d1c64e9a"/>
    <p:sldId xmlns:r="http://schemas.openxmlformats.org/officeDocument/2006/relationships" id="258" r:id="Re23d5e9cd3544613"/>
    <p:sldId xmlns:r="http://schemas.openxmlformats.org/officeDocument/2006/relationships" id="259" r:id="Rc9bfe53c11e74371"/>
    <p:sldId xmlns:r="http://schemas.openxmlformats.org/officeDocument/2006/relationships" id="260" r:id="R269a777c2bca4c0d"/>
    <p:sldId xmlns:r="http://schemas.openxmlformats.org/officeDocument/2006/relationships" id="261" r:id="R07fda2703b574470"/>
    <p:sldId xmlns:r="http://schemas.openxmlformats.org/officeDocument/2006/relationships" id="262" r:id="R38d643d6e8f6419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aad7f4c3255492e" /><Relationship Type="http://schemas.openxmlformats.org/officeDocument/2006/relationships/slide" Target="/ppt/slides/slide1.xml" Id="Rd3d7ab49a32c41c8" /><Relationship Type="http://schemas.openxmlformats.org/officeDocument/2006/relationships/slide" Target="/ppt/slides/slide2.xml" Id="Reda4cd35d1c64e9a" /><Relationship Type="http://schemas.openxmlformats.org/officeDocument/2006/relationships/slide" Target="/ppt/slides/slide3.xml" Id="Re23d5e9cd3544613" /><Relationship Type="http://schemas.openxmlformats.org/officeDocument/2006/relationships/slide" Target="/ppt/slides/slide4.xml" Id="Rc9bfe53c11e74371" /><Relationship Type="http://schemas.openxmlformats.org/officeDocument/2006/relationships/slide" Target="/ppt/slides/slide5.xml" Id="R269a777c2bca4c0d" /><Relationship Type="http://schemas.openxmlformats.org/officeDocument/2006/relationships/slide" Target="/ppt/slides/slide6.xml" Id="R07fda2703b574470" /><Relationship Type="http://schemas.openxmlformats.org/officeDocument/2006/relationships/slide" Target="/ppt/slides/slide7.xml" Id="R38d643d6e8f6419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d1a9e5f25ff481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71499a2f984d1c" /><Relationship Type="http://schemas.openxmlformats.org/officeDocument/2006/relationships/theme" Target="/ppt/slideMasters/theme/theme1.xml" Id="Re9a113688803427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c71499a2f984d1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c0e7631f91449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0823e28b1c466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9ebea83e3e445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4f12a40200436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c2049f77c24bb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ff03fa5ee842b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28a5513d924cc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BARNTEX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BARNTEX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BARNTEX HOLDING AS ble etablert [år] og holder til i Sandnes.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BARNTEX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BARNTEX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BARNTEX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2 151 022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3 172 882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BARNTEX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AARESKJOLD OLE-PETTER  –  42,2 %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AARESKJOLD JANE-GRETE  –  35,6 %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AARESKJOLD ØYVIND OBERT  –  22,2 %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BARNTEX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St. Olavs gate 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4306 Sandnes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959 454 213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BARNTEX HOLDING AS</a:t>
            </a:r>
          </a:p>
        </p:txBody>
      </p:sp>
    </p:spTree>
  </p:cSld>
  <p:clrMapOvr>
    <a:masterClrMapping xmlns:a="http://schemas.openxmlformats.org/drawingml/2006/main"/>
  </p:clrMapOvr>
</p:sld>
</file>