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6d0456d6bc46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1012df1ece4081"/>
  </p:sldMasterIdLst>
  <p:sldIdLst>
    <p:sldId xmlns:r="http://schemas.openxmlformats.org/officeDocument/2006/relationships" id="256" r:id="R5e602fe42a9f4f17"/>
    <p:sldId xmlns:r="http://schemas.openxmlformats.org/officeDocument/2006/relationships" id="257" r:id="R88db93664e2e431c"/>
    <p:sldId xmlns:r="http://schemas.openxmlformats.org/officeDocument/2006/relationships" id="258" r:id="Rfe017e06e6264995"/>
    <p:sldId xmlns:r="http://schemas.openxmlformats.org/officeDocument/2006/relationships" id="259" r:id="R7b8ff0ffbd094a36"/>
    <p:sldId xmlns:r="http://schemas.openxmlformats.org/officeDocument/2006/relationships" id="260" r:id="Re82023d0b8a748f2"/>
    <p:sldId xmlns:r="http://schemas.openxmlformats.org/officeDocument/2006/relationships" id="261" r:id="R60436e7a53704104"/>
    <p:sldId xmlns:r="http://schemas.openxmlformats.org/officeDocument/2006/relationships" id="262" r:id="R3e42e95c213f42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012df1ece4081" /><Relationship Type="http://schemas.openxmlformats.org/officeDocument/2006/relationships/slide" Target="/ppt/slides/slide1.xml" Id="R5e602fe42a9f4f17" /><Relationship Type="http://schemas.openxmlformats.org/officeDocument/2006/relationships/slide" Target="/ppt/slides/slide2.xml" Id="R88db93664e2e431c" /><Relationship Type="http://schemas.openxmlformats.org/officeDocument/2006/relationships/slide" Target="/ppt/slides/slide3.xml" Id="Rfe017e06e6264995" /><Relationship Type="http://schemas.openxmlformats.org/officeDocument/2006/relationships/slide" Target="/ppt/slides/slide4.xml" Id="R7b8ff0ffbd094a36" /><Relationship Type="http://schemas.openxmlformats.org/officeDocument/2006/relationships/slide" Target="/ppt/slides/slide5.xml" Id="Re82023d0b8a748f2" /><Relationship Type="http://schemas.openxmlformats.org/officeDocument/2006/relationships/slide" Target="/ppt/slides/slide6.xml" Id="R60436e7a53704104" /><Relationship Type="http://schemas.openxmlformats.org/officeDocument/2006/relationships/slide" Target="/ppt/slides/slide7.xml" Id="R3e42e95c213f42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28ee4844b74c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ba6fc553e4b3e" /><Relationship Type="http://schemas.openxmlformats.org/officeDocument/2006/relationships/theme" Target="/ppt/slideMasters/theme/theme1.xml" Id="R47200eefa6f04f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4ba6fc553e4b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fbfce24e540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a5446dd2f42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3de7a1c7f43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ac99974bc41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f076ffa1742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b51bf8d1b48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b92d75f8247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SENN GAVAS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SENN GAVAS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8 062 381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8 434 264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GLOMNES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959 557 721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