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883092655e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2cef90373a4d5a"/>
  </p:sldMasterIdLst>
  <p:sldIdLst>
    <p:sldId xmlns:r="http://schemas.openxmlformats.org/officeDocument/2006/relationships" id="256" r:id="R654207d9837647ef"/>
    <p:sldId xmlns:r="http://schemas.openxmlformats.org/officeDocument/2006/relationships" id="257" r:id="R8e615a345a96464a"/>
    <p:sldId xmlns:r="http://schemas.openxmlformats.org/officeDocument/2006/relationships" id="258" r:id="R1af8f929419e4a5a"/>
    <p:sldId xmlns:r="http://schemas.openxmlformats.org/officeDocument/2006/relationships" id="259" r:id="R059cdb3d15b049fe"/>
    <p:sldId xmlns:r="http://schemas.openxmlformats.org/officeDocument/2006/relationships" id="260" r:id="Rf442deda71084be9"/>
    <p:sldId xmlns:r="http://schemas.openxmlformats.org/officeDocument/2006/relationships" id="261" r:id="R795bb9e814744f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cef90373a4d5a" /><Relationship Type="http://schemas.openxmlformats.org/officeDocument/2006/relationships/slide" Target="/ppt/slides/slide1.xml" Id="R654207d9837647ef" /><Relationship Type="http://schemas.openxmlformats.org/officeDocument/2006/relationships/slide" Target="/ppt/slides/slide2.xml" Id="R8e615a345a96464a" /><Relationship Type="http://schemas.openxmlformats.org/officeDocument/2006/relationships/slide" Target="/ppt/slides/slide3.xml" Id="R1af8f929419e4a5a" /><Relationship Type="http://schemas.openxmlformats.org/officeDocument/2006/relationships/slide" Target="/ppt/slides/slide4.xml" Id="R059cdb3d15b049fe" /><Relationship Type="http://schemas.openxmlformats.org/officeDocument/2006/relationships/slide" Target="/ppt/slides/slide5.xml" Id="Rf442deda71084be9" /><Relationship Type="http://schemas.openxmlformats.org/officeDocument/2006/relationships/slide" Target="/ppt/slides/slide6.xml" Id="R795bb9e814744f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d12a9c411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a718065944a74" /><Relationship Type="http://schemas.openxmlformats.org/officeDocument/2006/relationships/theme" Target="/ppt/slideMasters/theme/theme1.xml" Id="R1f68b5532c4b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a718065944a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6b0a4b36144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07cfb0afa41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90d10183f40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043ca549149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188c89b354f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8378b691441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