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6f6ebd20de48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63f5b89f0d41f7"/>
  </p:sldMasterIdLst>
  <p:sldIdLst>
    <p:sldId xmlns:r="http://schemas.openxmlformats.org/officeDocument/2006/relationships" id="256" r:id="R303ab1c595094a9e"/>
    <p:sldId xmlns:r="http://schemas.openxmlformats.org/officeDocument/2006/relationships" id="257" r:id="R968a73a867394f29"/>
    <p:sldId xmlns:r="http://schemas.openxmlformats.org/officeDocument/2006/relationships" id="258" r:id="Rc0ae87a0352e4249"/>
    <p:sldId xmlns:r="http://schemas.openxmlformats.org/officeDocument/2006/relationships" id="259" r:id="R5890fad226cf4bd3"/>
    <p:sldId xmlns:r="http://schemas.openxmlformats.org/officeDocument/2006/relationships" id="260" r:id="Rc300e5491be64e3a"/>
    <p:sldId xmlns:r="http://schemas.openxmlformats.org/officeDocument/2006/relationships" id="261" r:id="R18124fb92fb44979"/>
    <p:sldId xmlns:r="http://schemas.openxmlformats.org/officeDocument/2006/relationships" id="262" r:id="R9b407255176d46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63f5b89f0d41f7" /><Relationship Type="http://schemas.openxmlformats.org/officeDocument/2006/relationships/slide" Target="/ppt/slides/slide1.xml" Id="R303ab1c595094a9e" /><Relationship Type="http://schemas.openxmlformats.org/officeDocument/2006/relationships/slide" Target="/ppt/slides/slide2.xml" Id="R968a73a867394f29" /><Relationship Type="http://schemas.openxmlformats.org/officeDocument/2006/relationships/slide" Target="/ppt/slides/slide3.xml" Id="Rc0ae87a0352e4249" /><Relationship Type="http://schemas.openxmlformats.org/officeDocument/2006/relationships/slide" Target="/ppt/slides/slide4.xml" Id="R5890fad226cf4bd3" /><Relationship Type="http://schemas.openxmlformats.org/officeDocument/2006/relationships/slide" Target="/ppt/slides/slide5.xml" Id="Rc300e5491be64e3a" /><Relationship Type="http://schemas.openxmlformats.org/officeDocument/2006/relationships/slide" Target="/ppt/slides/slide6.xml" Id="R18124fb92fb44979" /><Relationship Type="http://schemas.openxmlformats.org/officeDocument/2006/relationships/slide" Target="/ppt/slides/slide7.xml" Id="R9b407255176d46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f5fc0d250a4d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d37a9debb402d" /><Relationship Type="http://schemas.openxmlformats.org/officeDocument/2006/relationships/theme" Target="/ppt/slideMasters/theme/theme1.xml" Id="R879aed27207e4a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fd37a9debb40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04349ebcf42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b53d7a44442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cb4c58728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c14bcd87d4c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3dbe9555c4c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266401afb45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450f398c34d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FARSUND REISEBYRÅ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2 399 905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ALBREKTSEN TORE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BRØVIG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VENTUROS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