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589665bb174d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e433f191a349e6"/>
  </p:sldMasterIdLst>
  <p:sldIdLst>
    <p:sldId xmlns:r="http://schemas.openxmlformats.org/officeDocument/2006/relationships" id="256" r:id="R7f3a8084994a4eb4"/>
    <p:sldId xmlns:r="http://schemas.openxmlformats.org/officeDocument/2006/relationships" id="257" r:id="R4aa0f811dbce4568"/>
    <p:sldId xmlns:r="http://schemas.openxmlformats.org/officeDocument/2006/relationships" id="258" r:id="Rfb608115d9fa4ada"/>
    <p:sldId xmlns:r="http://schemas.openxmlformats.org/officeDocument/2006/relationships" id="259" r:id="R1ba832c7a58d4d17"/>
    <p:sldId xmlns:r="http://schemas.openxmlformats.org/officeDocument/2006/relationships" id="260" r:id="Rcac092f071514109"/>
    <p:sldId xmlns:r="http://schemas.openxmlformats.org/officeDocument/2006/relationships" id="261" r:id="R9a64719f46fa45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e433f191a349e6" /><Relationship Type="http://schemas.openxmlformats.org/officeDocument/2006/relationships/slide" Target="/ppt/slides/slide1.xml" Id="R7f3a8084994a4eb4" /><Relationship Type="http://schemas.openxmlformats.org/officeDocument/2006/relationships/slide" Target="/ppt/slides/slide2.xml" Id="R4aa0f811dbce4568" /><Relationship Type="http://schemas.openxmlformats.org/officeDocument/2006/relationships/slide" Target="/ppt/slides/slide3.xml" Id="Rfb608115d9fa4ada" /><Relationship Type="http://schemas.openxmlformats.org/officeDocument/2006/relationships/slide" Target="/ppt/slides/slide4.xml" Id="R1ba832c7a58d4d17" /><Relationship Type="http://schemas.openxmlformats.org/officeDocument/2006/relationships/slide" Target="/ppt/slides/slide5.xml" Id="Rcac092f071514109" /><Relationship Type="http://schemas.openxmlformats.org/officeDocument/2006/relationships/slide" Target="/ppt/slides/slide6.xml" Id="R9a64719f46fa45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ca8d4abfb147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9041ee7634543" /><Relationship Type="http://schemas.openxmlformats.org/officeDocument/2006/relationships/theme" Target="/ppt/slideMasters/theme/theme1.xml" Id="Re413c902aeb941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e9041ee76345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629f1c8c04b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38e49f35f47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6f3a55e8445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36db4b77e49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91e6ff40b45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955f4636245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MABECO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MABECO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 MORTEN ARNOLD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960 379 918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MABECO AS</a:t>
            </a:r>
          </a:p>
        </p:txBody>
      </p:sp>
    </p:spTree>
  </p:cSld>
  <p:clrMapOvr>
    <a:masterClrMapping xmlns:a="http://schemas.openxmlformats.org/drawingml/2006/main"/>
  </p:clrMapOvr>
</p:sld>
</file>