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a4f13fdf094b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5ad9494a5d40b0"/>
  </p:sldMasterIdLst>
  <p:sldIdLst>
    <p:sldId xmlns:r="http://schemas.openxmlformats.org/officeDocument/2006/relationships" id="256" r:id="R18c7ce1cb3694c4b"/>
    <p:sldId xmlns:r="http://schemas.openxmlformats.org/officeDocument/2006/relationships" id="257" r:id="R427058e31b86416d"/>
    <p:sldId xmlns:r="http://schemas.openxmlformats.org/officeDocument/2006/relationships" id="258" r:id="R1015a58c28054d11"/>
    <p:sldId xmlns:r="http://schemas.openxmlformats.org/officeDocument/2006/relationships" id="259" r:id="R2442c065abae48a0"/>
    <p:sldId xmlns:r="http://schemas.openxmlformats.org/officeDocument/2006/relationships" id="260" r:id="R5eb5f3a5057a4ac2"/>
    <p:sldId xmlns:r="http://schemas.openxmlformats.org/officeDocument/2006/relationships" id="261" r:id="R7de922e586d54e23"/>
    <p:sldId xmlns:r="http://schemas.openxmlformats.org/officeDocument/2006/relationships" id="262" r:id="R18591ef079ab41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5ad9494a5d40b0" /><Relationship Type="http://schemas.openxmlformats.org/officeDocument/2006/relationships/slide" Target="/ppt/slides/slide1.xml" Id="R18c7ce1cb3694c4b" /><Relationship Type="http://schemas.openxmlformats.org/officeDocument/2006/relationships/slide" Target="/ppt/slides/slide2.xml" Id="R427058e31b86416d" /><Relationship Type="http://schemas.openxmlformats.org/officeDocument/2006/relationships/slide" Target="/ppt/slides/slide3.xml" Id="R1015a58c28054d11" /><Relationship Type="http://schemas.openxmlformats.org/officeDocument/2006/relationships/slide" Target="/ppt/slides/slide4.xml" Id="R2442c065abae48a0" /><Relationship Type="http://schemas.openxmlformats.org/officeDocument/2006/relationships/slide" Target="/ppt/slides/slide5.xml" Id="R5eb5f3a5057a4ac2" /><Relationship Type="http://schemas.openxmlformats.org/officeDocument/2006/relationships/slide" Target="/ppt/slides/slide6.xml" Id="R7de922e586d54e23" /><Relationship Type="http://schemas.openxmlformats.org/officeDocument/2006/relationships/slide" Target="/ppt/slides/slide7.xml" Id="R18591ef079ab41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e00e19d82e4a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cfe30f7274de8" /><Relationship Type="http://schemas.openxmlformats.org/officeDocument/2006/relationships/theme" Target="/ppt/slideMasters/theme/theme1.xml" Id="R6fa9b18f85cf4d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5cfe30f7274d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18983e0dd4f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425e4382347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71aa331ba4d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7c274291e40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3ea3b4c2d43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924db9f3842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676feff944f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ZB PROGRESSAS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ZB PROGRESSAS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6 800 997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2 544 271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7 180 183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24 936 287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59 449 295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Nesttunvegen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22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960 480 309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