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5f256545fb40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894772ab354fab"/>
  </p:sldMasterIdLst>
  <p:sldIdLst>
    <p:sldId xmlns:r="http://schemas.openxmlformats.org/officeDocument/2006/relationships" id="256" r:id="R183617aeaf444bef"/>
    <p:sldId xmlns:r="http://schemas.openxmlformats.org/officeDocument/2006/relationships" id="257" r:id="Re2fa94a509024ab9"/>
    <p:sldId xmlns:r="http://schemas.openxmlformats.org/officeDocument/2006/relationships" id="258" r:id="Rdc61d0b78d004e96"/>
    <p:sldId xmlns:r="http://schemas.openxmlformats.org/officeDocument/2006/relationships" id="259" r:id="R337f41b046d24371"/>
    <p:sldId xmlns:r="http://schemas.openxmlformats.org/officeDocument/2006/relationships" id="260" r:id="R4aa6143f31474c02"/>
    <p:sldId xmlns:r="http://schemas.openxmlformats.org/officeDocument/2006/relationships" id="261" r:id="R358691ca48bd4a26"/>
    <p:sldId xmlns:r="http://schemas.openxmlformats.org/officeDocument/2006/relationships" id="262" r:id="Rc3339dc7c5484d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94772ab354fab" /><Relationship Type="http://schemas.openxmlformats.org/officeDocument/2006/relationships/slide" Target="/ppt/slides/slide1.xml" Id="R183617aeaf444bef" /><Relationship Type="http://schemas.openxmlformats.org/officeDocument/2006/relationships/slide" Target="/ppt/slides/slide2.xml" Id="Re2fa94a509024ab9" /><Relationship Type="http://schemas.openxmlformats.org/officeDocument/2006/relationships/slide" Target="/ppt/slides/slide3.xml" Id="Rdc61d0b78d004e96" /><Relationship Type="http://schemas.openxmlformats.org/officeDocument/2006/relationships/slide" Target="/ppt/slides/slide4.xml" Id="R337f41b046d24371" /><Relationship Type="http://schemas.openxmlformats.org/officeDocument/2006/relationships/slide" Target="/ppt/slides/slide5.xml" Id="R4aa6143f31474c02" /><Relationship Type="http://schemas.openxmlformats.org/officeDocument/2006/relationships/slide" Target="/ppt/slides/slide6.xml" Id="R358691ca48bd4a26" /><Relationship Type="http://schemas.openxmlformats.org/officeDocument/2006/relationships/slide" Target="/ppt/slides/slide7.xml" Id="Rc3339dc7c5484d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d7934648f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460b7e8164715" /><Relationship Type="http://schemas.openxmlformats.org/officeDocument/2006/relationships/theme" Target="/ppt/slideMasters/theme/theme1.xml" Id="R7f1910c57d634f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c460b7e81647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c18719799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935b4fd3847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532725b35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05d2ba2964e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719b2e4c0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c035a44da46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8da3e17e047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ALTIPLUSS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ALTIPLUSS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2 649 493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KRISTIANSEN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TORBJØRNSEN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06 10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post@altipluss.no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960 595 459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