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336765144244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f95519c68a4c6c"/>
  </p:sldMasterIdLst>
  <p:sldIdLst>
    <p:sldId xmlns:r="http://schemas.openxmlformats.org/officeDocument/2006/relationships" id="256" r:id="Rdf02a1bb575c41b2"/>
    <p:sldId xmlns:r="http://schemas.openxmlformats.org/officeDocument/2006/relationships" id="257" r:id="R123b45f3605e408a"/>
    <p:sldId xmlns:r="http://schemas.openxmlformats.org/officeDocument/2006/relationships" id="258" r:id="Rbbca201659564058"/>
    <p:sldId xmlns:r="http://schemas.openxmlformats.org/officeDocument/2006/relationships" id="259" r:id="R07ce617cfa504490"/>
    <p:sldId xmlns:r="http://schemas.openxmlformats.org/officeDocument/2006/relationships" id="260" r:id="Rc5f23a7a8d7a4659"/>
    <p:sldId xmlns:r="http://schemas.openxmlformats.org/officeDocument/2006/relationships" id="261" r:id="R837ef6810e264257"/>
    <p:sldId xmlns:r="http://schemas.openxmlformats.org/officeDocument/2006/relationships" id="262" r:id="R067a4974bed24c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f95519c68a4c6c" /><Relationship Type="http://schemas.openxmlformats.org/officeDocument/2006/relationships/slide" Target="/ppt/slides/slide1.xml" Id="Rdf02a1bb575c41b2" /><Relationship Type="http://schemas.openxmlformats.org/officeDocument/2006/relationships/slide" Target="/ppt/slides/slide2.xml" Id="R123b45f3605e408a" /><Relationship Type="http://schemas.openxmlformats.org/officeDocument/2006/relationships/slide" Target="/ppt/slides/slide3.xml" Id="Rbbca201659564058" /><Relationship Type="http://schemas.openxmlformats.org/officeDocument/2006/relationships/slide" Target="/ppt/slides/slide4.xml" Id="R07ce617cfa504490" /><Relationship Type="http://schemas.openxmlformats.org/officeDocument/2006/relationships/slide" Target="/ppt/slides/slide5.xml" Id="Rc5f23a7a8d7a4659" /><Relationship Type="http://schemas.openxmlformats.org/officeDocument/2006/relationships/slide" Target="/ppt/slides/slide6.xml" Id="R837ef6810e264257" /><Relationship Type="http://schemas.openxmlformats.org/officeDocument/2006/relationships/slide" Target="/ppt/slides/slide7.xml" Id="R067a4974bed24c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b64d51f12549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cbf53c45a4f45" /><Relationship Type="http://schemas.openxmlformats.org/officeDocument/2006/relationships/theme" Target="/ppt/slideMasters/theme/theme1.xml" Id="Refcd4b2e7c864e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dcbf53c45a4f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d999147ae46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17fecfe9d49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64f072c8347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21df8706446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65b0782e443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c8610f20a4f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23e67bfdb47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MATHUS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MATHUS AS ble etablert [år] og holder til i Ikornnes.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41 201 268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7 126 419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Sørestrandvegen 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6222 Ikornnes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27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