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971f1bcf3843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0ab95908c94d5f"/>
  </p:sldMasterIdLst>
  <p:sldIdLst>
    <p:sldId xmlns:r="http://schemas.openxmlformats.org/officeDocument/2006/relationships" id="256" r:id="Recd8332ca15e4cfb"/>
    <p:sldId xmlns:r="http://schemas.openxmlformats.org/officeDocument/2006/relationships" id="257" r:id="R266522631b1048a8"/>
    <p:sldId xmlns:r="http://schemas.openxmlformats.org/officeDocument/2006/relationships" id="258" r:id="Rc2413a6d68194b70"/>
    <p:sldId xmlns:r="http://schemas.openxmlformats.org/officeDocument/2006/relationships" id="259" r:id="R3962e0b347464a56"/>
    <p:sldId xmlns:r="http://schemas.openxmlformats.org/officeDocument/2006/relationships" id="260" r:id="Rf3552252a1e74860"/>
    <p:sldId xmlns:r="http://schemas.openxmlformats.org/officeDocument/2006/relationships" id="261" r:id="Rb109ca11b68c44e9"/>
    <p:sldId xmlns:r="http://schemas.openxmlformats.org/officeDocument/2006/relationships" id="262" r:id="R4f6d5237327843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0ab95908c94d5f" /><Relationship Type="http://schemas.openxmlformats.org/officeDocument/2006/relationships/slide" Target="/ppt/slides/slide1.xml" Id="Recd8332ca15e4cfb" /><Relationship Type="http://schemas.openxmlformats.org/officeDocument/2006/relationships/slide" Target="/ppt/slides/slide2.xml" Id="R266522631b1048a8" /><Relationship Type="http://schemas.openxmlformats.org/officeDocument/2006/relationships/slide" Target="/ppt/slides/slide3.xml" Id="Rc2413a6d68194b70" /><Relationship Type="http://schemas.openxmlformats.org/officeDocument/2006/relationships/slide" Target="/ppt/slides/slide4.xml" Id="R3962e0b347464a56" /><Relationship Type="http://schemas.openxmlformats.org/officeDocument/2006/relationships/slide" Target="/ppt/slides/slide5.xml" Id="Rf3552252a1e74860" /><Relationship Type="http://schemas.openxmlformats.org/officeDocument/2006/relationships/slide" Target="/ppt/slides/slide6.xml" Id="Rb109ca11b68c44e9" /><Relationship Type="http://schemas.openxmlformats.org/officeDocument/2006/relationships/slide" Target="/ppt/slides/slide7.xml" Id="R4f6d5237327843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58ad32f1d44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48cab7bf74f7f" /><Relationship Type="http://schemas.openxmlformats.org/officeDocument/2006/relationships/theme" Target="/ppt/slideMasters/theme/theme1.xml" Id="R1e3a3d0291e24b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548cab7bf74f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f7e5e815944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b79824ea54c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8f1b76a654f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0f904f6ee4f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59d08a0774d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2f4a174db43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c3daf16ba4c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LABER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LABER INVEST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−1 165 182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5 028 500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7 258 222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PATRIK MØRK  –  26,2 %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CAMZ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GULLKRONEN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WUT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KRISTOFFER MØRK HANSEN  –  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Keisemark 24A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3183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960 700 651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LABER INVEST AS</a:t>
            </a:r>
          </a:p>
        </p:txBody>
      </p:sp>
    </p:spTree>
  </p:cSld>
  <p:clrMapOvr>
    <a:masterClrMapping xmlns:a="http://schemas.openxmlformats.org/drawingml/2006/main"/>
  </p:clrMapOvr>
</p:sld>
</file>