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e6970ef3f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ab3e57c5e4a7c"/>
  </p:sldMasterIdLst>
  <p:sldIdLst>
    <p:sldId xmlns:r="http://schemas.openxmlformats.org/officeDocument/2006/relationships" id="256" r:id="Rf205e1e63fe34690"/>
    <p:sldId xmlns:r="http://schemas.openxmlformats.org/officeDocument/2006/relationships" id="257" r:id="Rf5987f8c83fe4a12"/>
    <p:sldId xmlns:r="http://schemas.openxmlformats.org/officeDocument/2006/relationships" id="258" r:id="R58e11071e64445d2"/>
    <p:sldId xmlns:r="http://schemas.openxmlformats.org/officeDocument/2006/relationships" id="259" r:id="R14ec81a467874101"/>
    <p:sldId xmlns:r="http://schemas.openxmlformats.org/officeDocument/2006/relationships" id="260" r:id="R5c23c337f71c441a"/>
    <p:sldId xmlns:r="http://schemas.openxmlformats.org/officeDocument/2006/relationships" id="261" r:id="R2226457813814b7a"/>
    <p:sldId xmlns:r="http://schemas.openxmlformats.org/officeDocument/2006/relationships" id="262" r:id="Rbd802258b7a442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ab3e57c5e4a7c" /><Relationship Type="http://schemas.openxmlformats.org/officeDocument/2006/relationships/slide" Target="/ppt/slides/slide1.xml" Id="Rf205e1e63fe34690" /><Relationship Type="http://schemas.openxmlformats.org/officeDocument/2006/relationships/slide" Target="/ppt/slides/slide2.xml" Id="Rf5987f8c83fe4a12" /><Relationship Type="http://schemas.openxmlformats.org/officeDocument/2006/relationships/slide" Target="/ppt/slides/slide3.xml" Id="R58e11071e64445d2" /><Relationship Type="http://schemas.openxmlformats.org/officeDocument/2006/relationships/slide" Target="/ppt/slides/slide4.xml" Id="R14ec81a467874101" /><Relationship Type="http://schemas.openxmlformats.org/officeDocument/2006/relationships/slide" Target="/ppt/slides/slide5.xml" Id="R5c23c337f71c441a" /><Relationship Type="http://schemas.openxmlformats.org/officeDocument/2006/relationships/slide" Target="/ppt/slides/slide6.xml" Id="R2226457813814b7a" /><Relationship Type="http://schemas.openxmlformats.org/officeDocument/2006/relationships/slide" Target="/ppt/slides/slide7.xml" Id="Rbd802258b7a442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37d33b390f44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60ddd6fc5426d" /><Relationship Type="http://schemas.openxmlformats.org/officeDocument/2006/relationships/theme" Target="/ppt/slideMasters/theme/theme1.xml" Id="R5565f93bb036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460ddd6fc5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9bcf0bcb745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c484c71db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5fa964a5b4c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6a9e695a34b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45532f76f4d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2654261dc42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00e2e2b494a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INSULA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INSULA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105 049 584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11 644 178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−87 500 373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936 721 789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2 011 300 604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INDUSTRIER AS  –  95,1 %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SKOTTIND INVEST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NYGLÅ INVEST AS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ZEBRAFISH AS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H45 HOLDING AS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B HOLDING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Storeidøya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960 756 932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INSULA AS</a:t>
            </a:r>
          </a:p>
        </p:txBody>
      </p:sp>
    </p:spTree>
  </p:cSld>
  <p:clrMapOvr>
    <a:masterClrMapping xmlns:a="http://schemas.openxmlformats.org/drawingml/2006/main"/>
  </p:clrMapOvr>
</p:sld>
</file>