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58841ceccd43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2903c8d4754733"/>
  </p:sldMasterIdLst>
  <p:sldIdLst>
    <p:sldId xmlns:r="http://schemas.openxmlformats.org/officeDocument/2006/relationships" id="256" r:id="R961e75a988fa47d7"/>
    <p:sldId xmlns:r="http://schemas.openxmlformats.org/officeDocument/2006/relationships" id="257" r:id="R58ca12d19e914eff"/>
    <p:sldId xmlns:r="http://schemas.openxmlformats.org/officeDocument/2006/relationships" id="258" r:id="R4868018d629f4bd0"/>
    <p:sldId xmlns:r="http://schemas.openxmlformats.org/officeDocument/2006/relationships" id="259" r:id="Re7ca04e706744558"/>
    <p:sldId xmlns:r="http://schemas.openxmlformats.org/officeDocument/2006/relationships" id="260" r:id="R1efa5b82f1eb42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903c8d4754733" /><Relationship Type="http://schemas.openxmlformats.org/officeDocument/2006/relationships/slide" Target="/ppt/slides/slide1.xml" Id="R961e75a988fa47d7" /><Relationship Type="http://schemas.openxmlformats.org/officeDocument/2006/relationships/slide" Target="/ppt/slides/slide2.xml" Id="R58ca12d19e914eff" /><Relationship Type="http://schemas.openxmlformats.org/officeDocument/2006/relationships/slide" Target="/ppt/slides/slide3.xml" Id="R4868018d629f4bd0" /><Relationship Type="http://schemas.openxmlformats.org/officeDocument/2006/relationships/slide" Target="/ppt/slides/slide4.xml" Id="Re7ca04e706744558" /><Relationship Type="http://schemas.openxmlformats.org/officeDocument/2006/relationships/slide" Target="/ppt/slides/slide5.xml" Id="R1efa5b82f1eb42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ee1e812b049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2b7affe914e7d" /><Relationship Type="http://schemas.openxmlformats.org/officeDocument/2006/relationships/theme" Target="/ppt/slideMasters/theme/theme1.xml" Id="R3c2ffea087df4e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52b7affe914e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9d19e2c0b4d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59a252baf49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9d490ada2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fad6e02644f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a3f9d52e1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