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18c000485e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6421edb764ec7"/>
  </p:sldMasterIdLst>
  <p:sldIdLst>
    <p:sldId xmlns:r="http://schemas.openxmlformats.org/officeDocument/2006/relationships" id="256" r:id="R56cb28338f644c18"/>
    <p:sldId xmlns:r="http://schemas.openxmlformats.org/officeDocument/2006/relationships" id="257" r:id="Rdc86a9c323ac49cb"/>
    <p:sldId xmlns:r="http://schemas.openxmlformats.org/officeDocument/2006/relationships" id="258" r:id="R78b7d8bb0fb5401e"/>
    <p:sldId xmlns:r="http://schemas.openxmlformats.org/officeDocument/2006/relationships" id="259" r:id="R0f01aca03c52456d"/>
    <p:sldId xmlns:r="http://schemas.openxmlformats.org/officeDocument/2006/relationships" id="260" r:id="R90683b60fb034f0a"/>
    <p:sldId xmlns:r="http://schemas.openxmlformats.org/officeDocument/2006/relationships" id="261" r:id="Rf85bb90c6a364b79"/>
    <p:sldId xmlns:r="http://schemas.openxmlformats.org/officeDocument/2006/relationships" id="262" r:id="R62c9624a8a42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6421edb764ec7" /><Relationship Type="http://schemas.openxmlformats.org/officeDocument/2006/relationships/slide" Target="/ppt/slides/slide1.xml" Id="R56cb28338f644c18" /><Relationship Type="http://schemas.openxmlformats.org/officeDocument/2006/relationships/slide" Target="/ppt/slides/slide2.xml" Id="Rdc86a9c323ac49cb" /><Relationship Type="http://schemas.openxmlformats.org/officeDocument/2006/relationships/slide" Target="/ppt/slides/slide3.xml" Id="R78b7d8bb0fb5401e" /><Relationship Type="http://schemas.openxmlformats.org/officeDocument/2006/relationships/slide" Target="/ppt/slides/slide4.xml" Id="R0f01aca03c52456d" /><Relationship Type="http://schemas.openxmlformats.org/officeDocument/2006/relationships/slide" Target="/ppt/slides/slide5.xml" Id="R90683b60fb034f0a" /><Relationship Type="http://schemas.openxmlformats.org/officeDocument/2006/relationships/slide" Target="/ppt/slides/slide6.xml" Id="Rf85bb90c6a364b79" /><Relationship Type="http://schemas.openxmlformats.org/officeDocument/2006/relationships/slide" Target="/ppt/slides/slide7.xml" Id="R62c9624a8a42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abc49e2354b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f25445d834c50" /><Relationship Type="http://schemas.openxmlformats.org/officeDocument/2006/relationships/theme" Target="/ppt/slideMasters/theme/theme1.xml" Id="R68c8ed92b61242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5f25445d834c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7ea282c43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96ca376ab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d18124b1642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e0ba07d5044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7e7624e0447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c3c33c4e042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aeba8765345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15 580 730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2 303 683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5 511 969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STERUD ROLF NORDGREEN  –  40,4 %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ELGSAAS ØYSTEIN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VIBEKE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GØRIL NORA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TVEITEN ANDERS  –  14,9 %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firmapost@vollark.no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960 949 412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 ARKITEKTER AS</a:t>
            </a:r>
          </a:p>
        </p:txBody>
      </p:sp>
    </p:spTree>
  </p:cSld>
  <p:clrMapOvr>
    <a:masterClrMapping xmlns:a="http://schemas.openxmlformats.org/drawingml/2006/main"/>
  </p:clrMapOvr>
</p:sld>
</file>