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bdc9c3aca7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39ba897df4350"/>
  </p:sldMasterIdLst>
  <p:sldIdLst>
    <p:sldId xmlns:r="http://schemas.openxmlformats.org/officeDocument/2006/relationships" id="256" r:id="Ra83d8af199fb473b"/>
    <p:sldId xmlns:r="http://schemas.openxmlformats.org/officeDocument/2006/relationships" id="257" r:id="R73a355896704494b"/>
    <p:sldId xmlns:r="http://schemas.openxmlformats.org/officeDocument/2006/relationships" id="258" r:id="R931a33d54cc04e1b"/>
    <p:sldId xmlns:r="http://schemas.openxmlformats.org/officeDocument/2006/relationships" id="259" r:id="R112a62e5c1904728"/>
    <p:sldId xmlns:r="http://schemas.openxmlformats.org/officeDocument/2006/relationships" id="260" r:id="R72b5a6f23f4b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39ba897df4350" /><Relationship Type="http://schemas.openxmlformats.org/officeDocument/2006/relationships/slide" Target="/ppt/slides/slide1.xml" Id="Ra83d8af199fb473b" /><Relationship Type="http://schemas.openxmlformats.org/officeDocument/2006/relationships/slide" Target="/ppt/slides/slide2.xml" Id="R73a355896704494b" /><Relationship Type="http://schemas.openxmlformats.org/officeDocument/2006/relationships/slide" Target="/ppt/slides/slide3.xml" Id="R931a33d54cc04e1b" /><Relationship Type="http://schemas.openxmlformats.org/officeDocument/2006/relationships/slide" Target="/ppt/slides/slide4.xml" Id="R112a62e5c1904728" /><Relationship Type="http://schemas.openxmlformats.org/officeDocument/2006/relationships/slide" Target="/ppt/slides/slide5.xml" Id="R72b5a6f23f4b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670c3fdf31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cb4d7ef94fd5" /><Relationship Type="http://schemas.openxmlformats.org/officeDocument/2006/relationships/theme" Target="/ppt/slideMasters/theme/theme1.xml" Id="R77039e405cf3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9cb4d7ef9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d868d350d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8fb843232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ce75a2cf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73e855fa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f92051099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