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952ca4abd84b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3d27c3d704368"/>
  </p:sldMasterIdLst>
  <p:sldIdLst>
    <p:sldId xmlns:r="http://schemas.openxmlformats.org/officeDocument/2006/relationships" id="256" r:id="Rf2356a7f9703408e"/>
    <p:sldId xmlns:r="http://schemas.openxmlformats.org/officeDocument/2006/relationships" id="257" r:id="Rea67f6c3071a4836"/>
    <p:sldId xmlns:r="http://schemas.openxmlformats.org/officeDocument/2006/relationships" id="258" r:id="Rfb7872df05374d3e"/>
    <p:sldId xmlns:r="http://schemas.openxmlformats.org/officeDocument/2006/relationships" id="259" r:id="R33718be39126403e"/>
    <p:sldId xmlns:r="http://schemas.openxmlformats.org/officeDocument/2006/relationships" id="260" r:id="R0f2826bcbaa949e9"/>
    <p:sldId xmlns:r="http://schemas.openxmlformats.org/officeDocument/2006/relationships" id="261" r:id="Rb4498ce370c8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3d27c3d704368" /><Relationship Type="http://schemas.openxmlformats.org/officeDocument/2006/relationships/slide" Target="/ppt/slides/slide1.xml" Id="Rf2356a7f9703408e" /><Relationship Type="http://schemas.openxmlformats.org/officeDocument/2006/relationships/slide" Target="/ppt/slides/slide2.xml" Id="Rea67f6c3071a4836" /><Relationship Type="http://schemas.openxmlformats.org/officeDocument/2006/relationships/slide" Target="/ppt/slides/slide3.xml" Id="Rfb7872df05374d3e" /><Relationship Type="http://schemas.openxmlformats.org/officeDocument/2006/relationships/slide" Target="/ppt/slides/slide4.xml" Id="R33718be39126403e" /><Relationship Type="http://schemas.openxmlformats.org/officeDocument/2006/relationships/slide" Target="/ppt/slides/slide5.xml" Id="R0f2826bcbaa949e9" /><Relationship Type="http://schemas.openxmlformats.org/officeDocument/2006/relationships/slide" Target="/ppt/slides/slide6.xml" Id="Rb4498ce370c8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bb05ca697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98c5fc7544565" /><Relationship Type="http://schemas.openxmlformats.org/officeDocument/2006/relationships/theme" Target="/ppt/slideMasters/theme/theme1.xml" Id="Rae982d8a1b8048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98c5fc75445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b4f1415d844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ad16a6dcc46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e860931ef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d29407ab54e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41da65a5e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17e1d62b741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MOLLAN DOCK AND SLIPWAY CONSTRUCTIONS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