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01cd8ec1b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0d74d8cb84b8b"/>
  </p:sldMasterIdLst>
  <p:sldIdLst>
    <p:sldId xmlns:r="http://schemas.openxmlformats.org/officeDocument/2006/relationships" id="256" r:id="R4fee2fd2e9d84b5b"/>
    <p:sldId xmlns:r="http://schemas.openxmlformats.org/officeDocument/2006/relationships" id="257" r:id="R6f539023541c4ec5"/>
    <p:sldId xmlns:r="http://schemas.openxmlformats.org/officeDocument/2006/relationships" id="258" r:id="Rcc86d1e72cb740ee"/>
    <p:sldId xmlns:r="http://schemas.openxmlformats.org/officeDocument/2006/relationships" id="259" r:id="R7b472e291211441c"/>
    <p:sldId xmlns:r="http://schemas.openxmlformats.org/officeDocument/2006/relationships" id="260" r:id="R7ab5289d2df349a3"/>
    <p:sldId xmlns:r="http://schemas.openxmlformats.org/officeDocument/2006/relationships" id="261" r:id="R0a931f2274e343ed"/>
    <p:sldId xmlns:r="http://schemas.openxmlformats.org/officeDocument/2006/relationships" id="262" r:id="R0bf6b0c7c272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0d74d8cb84b8b" /><Relationship Type="http://schemas.openxmlformats.org/officeDocument/2006/relationships/slide" Target="/ppt/slides/slide1.xml" Id="R4fee2fd2e9d84b5b" /><Relationship Type="http://schemas.openxmlformats.org/officeDocument/2006/relationships/slide" Target="/ppt/slides/slide2.xml" Id="R6f539023541c4ec5" /><Relationship Type="http://schemas.openxmlformats.org/officeDocument/2006/relationships/slide" Target="/ppt/slides/slide3.xml" Id="Rcc86d1e72cb740ee" /><Relationship Type="http://schemas.openxmlformats.org/officeDocument/2006/relationships/slide" Target="/ppt/slides/slide4.xml" Id="R7b472e291211441c" /><Relationship Type="http://schemas.openxmlformats.org/officeDocument/2006/relationships/slide" Target="/ppt/slides/slide5.xml" Id="R7ab5289d2df349a3" /><Relationship Type="http://schemas.openxmlformats.org/officeDocument/2006/relationships/slide" Target="/ppt/slides/slide6.xml" Id="R0a931f2274e343ed" /><Relationship Type="http://schemas.openxmlformats.org/officeDocument/2006/relationships/slide" Target="/ppt/slides/slide7.xml" Id="R0bf6b0c7c272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6dd698ce6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05a3fd6f4e35" /><Relationship Type="http://schemas.openxmlformats.org/officeDocument/2006/relationships/theme" Target="/ppt/slideMasters/theme/theme1.xml" Id="R5438cc24238c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205a3fd6f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97623c54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60ef7bab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bc57beea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746df2c3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0ed6109b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91212d46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6adfdfc7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