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e2b52d2e0149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c932fa34674238"/>
  </p:sldMasterIdLst>
  <p:sldIdLst>
    <p:sldId xmlns:r="http://schemas.openxmlformats.org/officeDocument/2006/relationships" id="256" r:id="R7314ee670f1c46d7"/>
    <p:sldId xmlns:r="http://schemas.openxmlformats.org/officeDocument/2006/relationships" id="257" r:id="R92d94d09c7864732"/>
    <p:sldId xmlns:r="http://schemas.openxmlformats.org/officeDocument/2006/relationships" id="258" r:id="R1561f8a310dd4534"/>
    <p:sldId xmlns:r="http://schemas.openxmlformats.org/officeDocument/2006/relationships" id="259" r:id="Rce873339ff324128"/>
    <p:sldId xmlns:r="http://schemas.openxmlformats.org/officeDocument/2006/relationships" id="260" r:id="R6dfb36a43bc34e6a"/>
    <p:sldId xmlns:r="http://schemas.openxmlformats.org/officeDocument/2006/relationships" id="261" r:id="R56b3e227a4a24a30"/>
    <p:sldId xmlns:r="http://schemas.openxmlformats.org/officeDocument/2006/relationships" id="262" r:id="Rf581ec77977e4d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932fa34674238" /><Relationship Type="http://schemas.openxmlformats.org/officeDocument/2006/relationships/slide" Target="/ppt/slides/slide1.xml" Id="R7314ee670f1c46d7" /><Relationship Type="http://schemas.openxmlformats.org/officeDocument/2006/relationships/slide" Target="/ppt/slides/slide2.xml" Id="R92d94d09c7864732" /><Relationship Type="http://schemas.openxmlformats.org/officeDocument/2006/relationships/slide" Target="/ppt/slides/slide3.xml" Id="R1561f8a310dd4534" /><Relationship Type="http://schemas.openxmlformats.org/officeDocument/2006/relationships/slide" Target="/ppt/slides/slide4.xml" Id="Rce873339ff324128" /><Relationship Type="http://schemas.openxmlformats.org/officeDocument/2006/relationships/slide" Target="/ppt/slides/slide5.xml" Id="R6dfb36a43bc34e6a" /><Relationship Type="http://schemas.openxmlformats.org/officeDocument/2006/relationships/slide" Target="/ppt/slides/slide6.xml" Id="R56b3e227a4a24a30" /><Relationship Type="http://schemas.openxmlformats.org/officeDocument/2006/relationships/slide" Target="/ppt/slides/slide7.xml" Id="Rf581ec77977e4d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785c21a4f41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095f415764747" /><Relationship Type="http://schemas.openxmlformats.org/officeDocument/2006/relationships/theme" Target="/ppt/slideMasters/theme/theme1.xml" Id="R8e26b53388f44f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6095f4157647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a9a9486f149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063aa522e46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ab21a113947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ae5ff26ac4f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9bcc2f55b4a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9415e031249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fa4b7614341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STELLA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STELLA INDUSTRIER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−3 245 343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96 832 775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399 098 583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412 439 044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STELLA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SØLLE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962 155 332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