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ed2d3e1139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1a1ccea634f42"/>
  </p:sldMasterIdLst>
  <p:sldIdLst>
    <p:sldId xmlns:r="http://schemas.openxmlformats.org/officeDocument/2006/relationships" id="256" r:id="Rdb30c87a1d3a4e69"/>
    <p:sldId xmlns:r="http://schemas.openxmlformats.org/officeDocument/2006/relationships" id="257" r:id="R8be9e8353538419d"/>
    <p:sldId xmlns:r="http://schemas.openxmlformats.org/officeDocument/2006/relationships" id="258" r:id="R91ad5640b6884630"/>
    <p:sldId xmlns:r="http://schemas.openxmlformats.org/officeDocument/2006/relationships" id="259" r:id="R25e50bae63c94a11"/>
    <p:sldId xmlns:r="http://schemas.openxmlformats.org/officeDocument/2006/relationships" id="260" r:id="R8a8a0d3b94aa4c62"/>
    <p:sldId xmlns:r="http://schemas.openxmlformats.org/officeDocument/2006/relationships" id="261" r:id="R4ae9341b2e8c4f9c"/>
    <p:sldId xmlns:r="http://schemas.openxmlformats.org/officeDocument/2006/relationships" id="262" r:id="Rcd0e32d25a69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1a1ccea634f42" /><Relationship Type="http://schemas.openxmlformats.org/officeDocument/2006/relationships/slide" Target="/ppt/slides/slide1.xml" Id="Rdb30c87a1d3a4e69" /><Relationship Type="http://schemas.openxmlformats.org/officeDocument/2006/relationships/slide" Target="/ppt/slides/slide2.xml" Id="R8be9e8353538419d" /><Relationship Type="http://schemas.openxmlformats.org/officeDocument/2006/relationships/slide" Target="/ppt/slides/slide3.xml" Id="R91ad5640b6884630" /><Relationship Type="http://schemas.openxmlformats.org/officeDocument/2006/relationships/slide" Target="/ppt/slides/slide4.xml" Id="R25e50bae63c94a11" /><Relationship Type="http://schemas.openxmlformats.org/officeDocument/2006/relationships/slide" Target="/ppt/slides/slide5.xml" Id="R8a8a0d3b94aa4c62" /><Relationship Type="http://schemas.openxmlformats.org/officeDocument/2006/relationships/slide" Target="/ppt/slides/slide6.xml" Id="R4ae9341b2e8c4f9c" /><Relationship Type="http://schemas.openxmlformats.org/officeDocument/2006/relationships/slide" Target="/ppt/slides/slide7.xml" Id="Rcd0e32d25a69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988e843f9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2becf1c0428e" /><Relationship Type="http://schemas.openxmlformats.org/officeDocument/2006/relationships/theme" Target="/ppt/slideMasters/theme/theme1.xml" Id="R692dfc052771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92becf1c0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90faeaa0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85b5e07d8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ede40703d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fb2f4535d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7fc9e3c8e4a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7c08ed67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1b7da4449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