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1e0b006f8241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566c505dc64a76"/>
  </p:sldMasterIdLst>
  <p:sldIdLst>
    <p:sldId xmlns:r="http://schemas.openxmlformats.org/officeDocument/2006/relationships" id="256" r:id="R107019f7c2504297"/>
    <p:sldId xmlns:r="http://schemas.openxmlformats.org/officeDocument/2006/relationships" id="257" r:id="Raf455996b03f477f"/>
    <p:sldId xmlns:r="http://schemas.openxmlformats.org/officeDocument/2006/relationships" id="258" r:id="R41a183d35f4a42f9"/>
    <p:sldId xmlns:r="http://schemas.openxmlformats.org/officeDocument/2006/relationships" id="259" r:id="R99e7a9a90cc94c45"/>
    <p:sldId xmlns:r="http://schemas.openxmlformats.org/officeDocument/2006/relationships" id="260" r:id="R0e0b29bb41094487"/>
    <p:sldId xmlns:r="http://schemas.openxmlformats.org/officeDocument/2006/relationships" id="261" r:id="R61d4a87d09aa481b"/>
    <p:sldId xmlns:r="http://schemas.openxmlformats.org/officeDocument/2006/relationships" id="262" r:id="R0f5f2691e92240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566c505dc64a76" /><Relationship Type="http://schemas.openxmlformats.org/officeDocument/2006/relationships/slide" Target="/ppt/slides/slide1.xml" Id="R107019f7c2504297" /><Relationship Type="http://schemas.openxmlformats.org/officeDocument/2006/relationships/slide" Target="/ppt/slides/slide2.xml" Id="Raf455996b03f477f" /><Relationship Type="http://schemas.openxmlformats.org/officeDocument/2006/relationships/slide" Target="/ppt/slides/slide3.xml" Id="R41a183d35f4a42f9" /><Relationship Type="http://schemas.openxmlformats.org/officeDocument/2006/relationships/slide" Target="/ppt/slides/slide4.xml" Id="R99e7a9a90cc94c45" /><Relationship Type="http://schemas.openxmlformats.org/officeDocument/2006/relationships/slide" Target="/ppt/slides/slide5.xml" Id="R0e0b29bb41094487" /><Relationship Type="http://schemas.openxmlformats.org/officeDocument/2006/relationships/slide" Target="/ppt/slides/slide6.xml" Id="R61d4a87d09aa481b" /><Relationship Type="http://schemas.openxmlformats.org/officeDocument/2006/relationships/slide" Target="/ppt/slides/slide7.xml" Id="R0f5f2691e92240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318c41971845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4d2ab02e644db9" /><Relationship Type="http://schemas.openxmlformats.org/officeDocument/2006/relationships/theme" Target="/ppt/slideMasters/theme/theme1.xml" Id="R516e2158a1fb49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4d2ab02e644d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ee976626348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b7ff0e5c248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cad42e21648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41d23431444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c4c5e3f4f42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6e70ba20bc4e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29aab2a3a49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PARETO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PARETO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4 936 293 000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1 497 596 000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1 433 472 000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3 375 266 000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8 021 823 000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VILFREDO AS  –  92,1 %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VILFREDO AS  –  7,9 %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87 87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962 964 591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