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73d17d7ea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db485e9504b91"/>
  </p:sldMasterIdLst>
  <p:sldIdLst>
    <p:sldId xmlns:r="http://schemas.openxmlformats.org/officeDocument/2006/relationships" id="256" r:id="Re1d28ec2b96e4a07"/>
    <p:sldId xmlns:r="http://schemas.openxmlformats.org/officeDocument/2006/relationships" id="257" r:id="R8a989b8e65634de3"/>
    <p:sldId xmlns:r="http://schemas.openxmlformats.org/officeDocument/2006/relationships" id="258" r:id="R19dfe13fdb114bac"/>
    <p:sldId xmlns:r="http://schemas.openxmlformats.org/officeDocument/2006/relationships" id="259" r:id="Ra84e29db44f3488c"/>
    <p:sldId xmlns:r="http://schemas.openxmlformats.org/officeDocument/2006/relationships" id="260" r:id="R0abf4d5a15f846e9"/>
    <p:sldId xmlns:r="http://schemas.openxmlformats.org/officeDocument/2006/relationships" id="261" r:id="Rd9d2344a8d7e411d"/>
    <p:sldId xmlns:r="http://schemas.openxmlformats.org/officeDocument/2006/relationships" id="262" r:id="Re6ce920fbdad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db485e9504b91" /><Relationship Type="http://schemas.openxmlformats.org/officeDocument/2006/relationships/slide" Target="/ppt/slides/slide1.xml" Id="Re1d28ec2b96e4a07" /><Relationship Type="http://schemas.openxmlformats.org/officeDocument/2006/relationships/slide" Target="/ppt/slides/slide2.xml" Id="R8a989b8e65634de3" /><Relationship Type="http://schemas.openxmlformats.org/officeDocument/2006/relationships/slide" Target="/ppt/slides/slide3.xml" Id="R19dfe13fdb114bac" /><Relationship Type="http://schemas.openxmlformats.org/officeDocument/2006/relationships/slide" Target="/ppt/slides/slide4.xml" Id="Ra84e29db44f3488c" /><Relationship Type="http://schemas.openxmlformats.org/officeDocument/2006/relationships/slide" Target="/ppt/slides/slide5.xml" Id="R0abf4d5a15f846e9" /><Relationship Type="http://schemas.openxmlformats.org/officeDocument/2006/relationships/slide" Target="/ppt/slides/slide6.xml" Id="Rd9d2344a8d7e411d" /><Relationship Type="http://schemas.openxmlformats.org/officeDocument/2006/relationships/slide" Target="/ppt/slides/slide7.xml" Id="Re6ce920fbdad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d583976f545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f76b92c894fed" /><Relationship Type="http://schemas.openxmlformats.org/officeDocument/2006/relationships/theme" Target="/ppt/slideMasters/theme/theme1.xml" Id="R96096e15d0f74e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f76b92c894f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83e434380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51ff0858f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2aeafaf254b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b91a90e4d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6e9cc5f342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56703c69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b003d43c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HANDELSHUSET ALEXANDER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HANDELSHUSET ALEXANDER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15 396 602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16 666 377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BOLLESTAD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BOLLESTAD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BOLLESTAD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963 111 169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