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c61387ee8740b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a61c8334b54ed3"/>
  </p:sldMasterIdLst>
  <p:sldIdLst>
    <p:sldId xmlns:r="http://schemas.openxmlformats.org/officeDocument/2006/relationships" id="256" r:id="R1c42a26b852c4d53"/>
    <p:sldId xmlns:r="http://schemas.openxmlformats.org/officeDocument/2006/relationships" id="257" r:id="Rc68dd9a008644887"/>
    <p:sldId xmlns:r="http://schemas.openxmlformats.org/officeDocument/2006/relationships" id="258" r:id="R40d98d5304d84596"/>
    <p:sldId xmlns:r="http://schemas.openxmlformats.org/officeDocument/2006/relationships" id="259" r:id="Ra7f18c671eca4da7"/>
    <p:sldId xmlns:r="http://schemas.openxmlformats.org/officeDocument/2006/relationships" id="260" r:id="Re002bfbf4c674c4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a61c8334b54ed3" /><Relationship Type="http://schemas.openxmlformats.org/officeDocument/2006/relationships/slide" Target="/ppt/slides/slide1.xml" Id="R1c42a26b852c4d53" /><Relationship Type="http://schemas.openxmlformats.org/officeDocument/2006/relationships/slide" Target="/ppt/slides/slide2.xml" Id="Rc68dd9a008644887" /><Relationship Type="http://schemas.openxmlformats.org/officeDocument/2006/relationships/slide" Target="/ppt/slides/slide3.xml" Id="R40d98d5304d84596" /><Relationship Type="http://schemas.openxmlformats.org/officeDocument/2006/relationships/slide" Target="/ppt/slides/slide4.xml" Id="Ra7f18c671eca4da7" /><Relationship Type="http://schemas.openxmlformats.org/officeDocument/2006/relationships/slide" Target="/ppt/slides/slide5.xml" Id="Re002bfbf4c674c4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b72a79b8f546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b16f4390334432" /><Relationship Type="http://schemas.openxmlformats.org/officeDocument/2006/relationships/theme" Target="/ppt/slideMasters/theme/theme1.xml" Id="Rd8d089602ada4e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8b16f43903344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cb38434f4348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f9c49a1c3414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f8642e7eb4e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5157e49a94f9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d77b001dd45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BEITOSTØLEN PROSJEKTUTVIKLING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BEITOSTØLEN PROSJEKTUTVIKLING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963 350 813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