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609c1196294f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1927f9f5bf4766"/>
  </p:sldMasterIdLst>
  <p:sldIdLst>
    <p:sldId xmlns:r="http://schemas.openxmlformats.org/officeDocument/2006/relationships" id="256" r:id="R273a86f874d84062"/>
    <p:sldId xmlns:r="http://schemas.openxmlformats.org/officeDocument/2006/relationships" id="257" r:id="Rbe48b9f7ae1c45dd"/>
    <p:sldId xmlns:r="http://schemas.openxmlformats.org/officeDocument/2006/relationships" id="258" r:id="Rb4e6e4655dc04ff9"/>
    <p:sldId xmlns:r="http://schemas.openxmlformats.org/officeDocument/2006/relationships" id="259" r:id="Rb9aaf43f16a74592"/>
    <p:sldId xmlns:r="http://schemas.openxmlformats.org/officeDocument/2006/relationships" id="260" r:id="Rdad451d5e057430f"/>
    <p:sldId xmlns:r="http://schemas.openxmlformats.org/officeDocument/2006/relationships" id="261" r:id="Rf8ccee6a863b4f37"/>
    <p:sldId xmlns:r="http://schemas.openxmlformats.org/officeDocument/2006/relationships" id="262" r:id="Rbb79141aa71a42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1927f9f5bf4766" /><Relationship Type="http://schemas.openxmlformats.org/officeDocument/2006/relationships/slide" Target="/ppt/slides/slide1.xml" Id="R273a86f874d84062" /><Relationship Type="http://schemas.openxmlformats.org/officeDocument/2006/relationships/slide" Target="/ppt/slides/slide2.xml" Id="Rbe48b9f7ae1c45dd" /><Relationship Type="http://schemas.openxmlformats.org/officeDocument/2006/relationships/slide" Target="/ppt/slides/slide3.xml" Id="Rb4e6e4655dc04ff9" /><Relationship Type="http://schemas.openxmlformats.org/officeDocument/2006/relationships/slide" Target="/ppt/slides/slide4.xml" Id="Rb9aaf43f16a74592" /><Relationship Type="http://schemas.openxmlformats.org/officeDocument/2006/relationships/slide" Target="/ppt/slides/slide5.xml" Id="Rdad451d5e057430f" /><Relationship Type="http://schemas.openxmlformats.org/officeDocument/2006/relationships/slide" Target="/ppt/slides/slide6.xml" Id="Rf8ccee6a863b4f37" /><Relationship Type="http://schemas.openxmlformats.org/officeDocument/2006/relationships/slide" Target="/ppt/slides/slide7.xml" Id="Rbb79141aa71a42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9959f9218c4d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99b1c4376426d" /><Relationship Type="http://schemas.openxmlformats.org/officeDocument/2006/relationships/theme" Target="/ppt/slideMasters/theme/theme1.xml" Id="R00e2bc56f28447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e99b1c437642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8208624434c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eb849dfc84d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978982ee54a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0b99d3c0841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767122c6340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f967bc53b44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fa2e2a9ca47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NORBIL EIENDOM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NORBIL EIENDOM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2 355 142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1 632 942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1 430 965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5 055 086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7 326 360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INGAR ELLING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ILJEN HELEN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MARIANNE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Rundhågen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9409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963 401 949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