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52c781ec24b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1433e015a841c6"/>
  </p:sldMasterIdLst>
  <p:sldIdLst>
    <p:sldId xmlns:r="http://schemas.openxmlformats.org/officeDocument/2006/relationships" id="256" r:id="Rd6af6be43c4d45b2"/>
    <p:sldId xmlns:r="http://schemas.openxmlformats.org/officeDocument/2006/relationships" id="257" r:id="R35d53f1cc74d43de"/>
    <p:sldId xmlns:r="http://schemas.openxmlformats.org/officeDocument/2006/relationships" id="258" r:id="Ra6ed5b791a9b4223"/>
    <p:sldId xmlns:r="http://schemas.openxmlformats.org/officeDocument/2006/relationships" id="259" r:id="R7b7ae9be7a9849da"/>
    <p:sldId xmlns:r="http://schemas.openxmlformats.org/officeDocument/2006/relationships" id="260" r:id="R2f20aab74bc944f5"/>
    <p:sldId xmlns:r="http://schemas.openxmlformats.org/officeDocument/2006/relationships" id="261" r:id="R911239f23c324437"/>
    <p:sldId xmlns:r="http://schemas.openxmlformats.org/officeDocument/2006/relationships" id="262" r:id="R65f3c84b2fe3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433e015a841c6" /><Relationship Type="http://schemas.openxmlformats.org/officeDocument/2006/relationships/slide" Target="/ppt/slides/slide1.xml" Id="Rd6af6be43c4d45b2" /><Relationship Type="http://schemas.openxmlformats.org/officeDocument/2006/relationships/slide" Target="/ppt/slides/slide2.xml" Id="R35d53f1cc74d43de" /><Relationship Type="http://schemas.openxmlformats.org/officeDocument/2006/relationships/slide" Target="/ppt/slides/slide3.xml" Id="Ra6ed5b791a9b4223" /><Relationship Type="http://schemas.openxmlformats.org/officeDocument/2006/relationships/slide" Target="/ppt/slides/slide4.xml" Id="R7b7ae9be7a9849da" /><Relationship Type="http://schemas.openxmlformats.org/officeDocument/2006/relationships/slide" Target="/ppt/slides/slide5.xml" Id="R2f20aab74bc944f5" /><Relationship Type="http://schemas.openxmlformats.org/officeDocument/2006/relationships/slide" Target="/ppt/slides/slide6.xml" Id="R911239f23c324437" /><Relationship Type="http://schemas.openxmlformats.org/officeDocument/2006/relationships/slide" Target="/ppt/slides/slide7.xml" Id="R65f3c84b2fe3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2b9671b0d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75ffdcf6e4816" /><Relationship Type="http://schemas.openxmlformats.org/officeDocument/2006/relationships/theme" Target="/ppt/slideMasters/theme/theme1.xml" Id="R13e07a5499c6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075ffdcf6e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594bfab03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b81745af14c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9ca637b6142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5fd6b2b50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e640e7d17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7b2565ca3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f33ad9859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 ELLINGSEN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ELLINGSEN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411 004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−4 986 666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3 007 546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ELLINGSEN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ELLINGSEN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Gjerdehaugene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38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ove@oveellingseneiendom.no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963 481 896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ELLINGSEN AS</a:t>
            </a:r>
          </a:p>
        </p:txBody>
      </p:sp>
    </p:spTree>
  </p:cSld>
  <p:clrMapOvr>
    <a:masterClrMapping xmlns:a="http://schemas.openxmlformats.org/drawingml/2006/main"/>
  </p:clrMapOvr>
</p:sld>
</file>