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21ccd19044c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6cecc0c3b4f15"/>
  </p:sldMasterIdLst>
  <p:sldIdLst>
    <p:sldId xmlns:r="http://schemas.openxmlformats.org/officeDocument/2006/relationships" id="256" r:id="Rf0bdcbf5a91146b9"/>
    <p:sldId xmlns:r="http://schemas.openxmlformats.org/officeDocument/2006/relationships" id="257" r:id="Raae8dfb54eb04648"/>
    <p:sldId xmlns:r="http://schemas.openxmlformats.org/officeDocument/2006/relationships" id="258" r:id="R83bfdf7e869e4733"/>
    <p:sldId xmlns:r="http://schemas.openxmlformats.org/officeDocument/2006/relationships" id="259" r:id="R4ab83256cd3748d5"/>
    <p:sldId xmlns:r="http://schemas.openxmlformats.org/officeDocument/2006/relationships" id="260" r:id="Rcf86c86617d141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6cecc0c3b4f15" /><Relationship Type="http://schemas.openxmlformats.org/officeDocument/2006/relationships/slide" Target="/ppt/slides/slide1.xml" Id="Rf0bdcbf5a91146b9" /><Relationship Type="http://schemas.openxmlformats.org/officeDocument/2006/relationships/slide" Target="/ppt/slides/slide2.xml" Id="Raae8dfb54eb04648" /><Relationship Type="http://schemas.openxmlformats.org/officeDocument/2006/relationships/slide" Target="/ppt/slides/slide3.xml" Id="R83bfdf7e869e4733" /><Relationship Type="http://schemas.openxmlformats.org/officeDocument/2006/relationships/slide" Target="/ppt/slides/slide4.xml" Id="R4ab83256cd3748d5" /><Relationship Type="http://schemas.openxmlformats.org/officeDocument/2006/relationships/slide" Target="/ppt/slides/slide5.xml" Id="Rcf86c86617d141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b826e7dd24d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f81e3bb084491" /><Relationship Type="http://schemas.openxmlformats.org/officeDocument/2006/relationships/theme" Target="/ppt/slideMasters/theme/theme1.xml" Id="Rc4c8a1dc56a640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f81e3bb08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34f70d8da43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6f456082a48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3492ea07e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eeaf51c0b49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0c1e92d3f44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KÅRHAMN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KÅRHAMN HANDEL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963 513 607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