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f019d546ee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6fc2c860f49bd"/>
  </p:sldMasterIdLst>
  <p:sldIdLst>
    <p:sldId xmlns:r="http://schemas.openxmlformats.org/officeDocument/2006/relationships" id="256" r:id="R698ec952e0174a06"/>
    <p:sldId xmlns:r="http://schemas.openxmlformats.org/officeDocument/2006/relationships" id="257" r:id="R3d14931cbb4647a8"/>
    <p:sldId xmlns:r="http://schemas.openxmlformats.org/officeDocument/2006/relationships" id="258" r:id="R0809aa57390f4c1e"/>
    <p:sldId xmlns:r="http://schemas.openxmlformats.org/officeDocument/2006/relationships" id="259" r:id="Rd91bbdfcb06e41a6"/>
    <p:sldId xmlns:r="http://schemas.openxmlformats.org/officeDocument/2006/relationships" id="260" r:id="R34db3aea374e4a43"/>
    <p:sldId xmlns:r="http://schemas.openxmlformats.org/officeDocument/2006/relationships" id="261" r:id="Ra04a3a6f011d4dac"/>
    <p:sldId xmlns:r="http://schemas.openxmlformats.org/officeDocument/2006/relationships" id="262" r:id="R48e275f1d153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6fc2c860f49bd" /><Relationship Type="http://schemas.openxmlformats.org/officeDocument/2006/relationships/slide" Target="/ppt/slides/slide1.xml" Id="R698ec952e0174a06" /><Relationship Type="http://schemas.openxmlformats.org/officeDocument/2006/relationships/slide" Target="/ppt/slides/slide2.xml" Id="R3d14931cbb4647a8" /><Relationship Type="http://schemas.openxmlformats.org/officeDocument/2006/relationships/slide" Target="/ppt/slides/slide3.xml" Id="R0809aa57390f4c1e" /><Relationship Type="http://schemas.openxmlformats.org/officeDocument/2006/relationships/slide" Target="/ppt/slides/slide4.xml" Id="Rd91bbdfcb06e41a6" /><Relationship Type="http://schemas.openxmlformats.org/officeDocument/2006/relationships/slide" Target="/ppt/slides/slide5.xml" Id="R34db3aea374e4a43" /><Relationship Type="http://schemas.openxmlformats.org/officeDocument/2006/relationships/slide" Target="/ppt/slides/slide6.xml" Id="Ra04a3a6f011d4dac" /><Relationship Type="http://schemas.openxmlformats.org/officeDocument/2006/relationships/slide" Target="/ppt/slides/slide7.xml" Id="R48e275f1d153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92a4dbb9c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07aa10584901" /><Relationship Type="http://schemas.openxmlformats.org/officeDocument/2006/relationships/theme" Target="/ppt/slideMasters/theme/theme1.xml" Id="R6bcb8264c18d4b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007aa1058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f5120e0b54d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4b4d00f08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d4658c492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4fbb4220c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0831a3cf541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3612fe214a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bed6de0d345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