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04efaba5c244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255f86284d4e04"/>
  </p:sldMasterIdLst>
  <p:sldIdLst>
    <p:sldId xmlns:r="http://schemas.openxmlformats.org/officeDocument/2006/relationships" id="256" r:id="R701144cff5bf4aa4"/>
    <p:sldId xmlns:r="http://schemas.openxmlformats.org/officeDocument/2006/relationships" id="257" r:id="Rf4e9285c854547a4"/>
    <p:sldId xmlns:r="http://schemas.openxmlformats.org/officeDocument/2006/relationships" id="258" r:id="Re484e661899e4b4b"/>
    <p:sldId xmlns:r="http://schemas.openxmlformats.org/officeDocument/2006/relationships" id="259" r:id="R82269ae7e10d4bb0"/>
    <p:sldId xmlns:r="http://schemas.openxmlformats.org/officeDocument/2006/relationships" id="260" r:id="R6c0b3c3ebddc4178"/>
    <p:sldId xmlns:r="http://schemas.openxmlformats.org/officeDocument/2006/relationships" id="261" r:id="R34b66a3eb41e4a18"/>
    <p:sldId xmlns:r="http://schemas.openxmlformats.org/officeDocument/2006/relationships" id="262" r:id="Rf844c6539ba34f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255f86284d4e04" /><Relationship Type="http://schemas.openxmlformats.org/officeDocument/2006/relationships/slide" Target="/ppt/slides/slide1.xml" Id="R701144cff5bf4aa4" /><Relationship Type="http://schemas.openxmlformats.org/officeDocument/2006/relationships/slide" Target="/ppt/slides/slide2.xml" Id="Rf4e9285c854547a4" /><Relationship Type="http://schemas.openxmlformats.org/officeDocument/2006/relationships/slide" Target="/ppt/slides/slide3.xml" Id="Re484e661899e4b4b" /><Relationship Type="http://schemas.openxmlformats.org/officeDocument/2006/relationships/slide" Target="/ppt/slides/slide4.xml" Id="R82269ae7e10d4bb0" /><Relationship Type="http://schemas.openxmlformats.org/officeDocument/2006/relationships/slide" Target="/ppt/slides/slide5.xml" Id="R6c0b3c3ebddc4178" /><Relationship Type="http://schemas.openxmlformats.org/officeDocument/2006/relationships/slide" Target="/ppt/slides/slide6.xml" Id="R34b66a3eb41e4a18" /><Relationship Type="http://schemas.openxmlformats.org/officeDocument/2006/relationships/slide" Target="/ppt/slides/slide7.xml" Id="Rf844c6539ba34f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05298b7f7949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d72dc66584be0" /><Relationship Type="http://schemas.openxmlformats.org/officeDocument/2006/relationships/theme" Target="/ppt/slideMasters/theme/theme1.xml" Id="Rd97c4d880f6348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8d72dc66584b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0d44f5b414b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f0fef15eb46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d8bbdd56e44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a37b0628142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3f995a76f48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2c28301654b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491746c2d4d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ELECTRO COMPANY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ELECTRO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ELECTRO COMPANY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ELECTRO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ELECTRO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ELECTRO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14 824 328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266 351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234 757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2 259 265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5 514 781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ELECTRO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EGIL KNUTSEN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ERIK BORKENHAGEN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MOSS MATHISEN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TEIGLAND ENGEBRETSEN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ELECTRO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Kværnerveien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68 68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963 983 549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ELECTRO COMPANY AS</a:t>
            </a:r>
          </a:p>
        </p:txBody>
      </p:sp>
    </p:spTree>
  </p:cSld>
  <p:clrMapOvr>
    <a:masterClrMapping xmlns:a="http://schemas.openxmlformats.org/drawingml/2006/main"/>
  </p:clrMapOvr>
</p:sld>
</file>