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1b905c54cb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d61c2ba914099"/>
  </p:sldMasterIdLst>
  <p:sldIdLst>
    <p:sldId xmlns:r="http://schemas.openxmlformats.org/officeDocument/2006/relationships" id="256" r:id="R4b7d6a60d68a4a93"/>
    <p:sldId xmlns:r="http://schemas.openxmlformats.org/officeDocument/2006/relationships" id="257" r:id="Rb94972caeba84df0"/>
    <p:sldId xmlns:r="http://schemas.openxmlformats.org/officeDocument/2006/relationships" id="258" r:id="R1239be99277b44b8"/>
    <p:sldId xmlns:r="http://schemas.openxmlformats.org/officeDocument/2006/relationships" id="259" r:id="Rfc20c21c64394b7b"/>
    <p:sldId xmlns:r="http://schemas.openxmlformats.org/officeDocument/2006/relationships" id="260" r:id="R982dc26cbe0e47b4"/>
    <p:sldId xmlns:r="http://schemas.openxmlformats.org/officeDocument/2006/relationships" id="261" r:id="Reedca7e1bb054cac"/>
    <p:sldId xmlns:r="http://schemas.openxmlformats.org/officeDocument/2006/relationships" id="262" r:id="R92a9c928e5c6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d61c2ba914099" /><Relationship Type="http://schemas.openxmlformats.org/officeDocument/2006/relationships/slide" Target="/ppt/slides/slide1.xml" Id="R4b7d6a60d68a4a93" /><Relationship Type="http://schemas.openxmlformats.org/officeDocument/2006/relationships/slide" Target="/ppt/slides/slide2.xml" Id="Rb94972caeba84df0" /><Relationship Type="http://schemas.openxmlformats.org/officeDocument/2006/relationships/slide" Target="/ppt/slides/slide3.xml" Id="R1239be99277b44b8" /><Relationship Type="http://schemas.openxmlformats.org/officeDocument/2006/relationships/slide" Target="/ppt/slides/slide4.xml" Id="Rfc20c21c64394b7b" /><Relationship Type="http://schemas.openxmlformats.org/officeDocument/2006/relationships/slide" Target="/ppt/slides/slide5.xml" Id="R982dc26cbe0e47b4" /><Relationship Type="http://schemas.openxmlformats.org/officeDocument/2006/relationships/slide" Target="/ppt/slides/slide6.xml" Id="Reedca7e1bb054cac" /><Relationship Type="http://schemas.openxmlformats.org/officeDocument/2006/relationships/slide" Target="/ppt/slides/slide7.xml" Id="R92a9c928e5c6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6b6f1b587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15e10dcc349ec" /><Relationship Type="http://schemas.openxmlformats.org/officeDocument/2006/relationships/theme" Target="/ppt/slideMasters/theme/theme1.xml" Id="R2a8dc1e77f7849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15e10dcc3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125c37f76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564546f45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b3d583284d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c8d8cacdb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56fcb069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1fe2b378742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bf5ca114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VOLT HOLDING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HOLDING DRIFT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7 641 612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41 817 930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HKG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Seljestadveien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964 144 613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HOLDING DRIFT AS</a:t>
            </a:r>
          </a:p>
        </p:txBody>
      </p:sp>
    </p:spTree>
  </p:cSld>
  <p:clrMapOvr>
    <a:masterClrMapping xmlns:a="http://schemas.openxmlformats.org/drawingml/2006/main"/>
  </p:clrMapOvr>
</p:sld>
</file>